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!--cleaned_by_fortinet--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49" r:id="rId1"/>
  </p:sldMasterIdLst>
  <p:notesMasterIdLst>
    <p:notesMasterId r:id="rId14"/>
  </p:notesMasterIdLst>
  <p:sldIdLst>
    <p:sldId id="256" r:id="rId2"/>
    <p:sldId id="257" r:id="rId3"/>
    <p:sldId id="258" r:id="rId4"/>
    <p:sldId id="259" r:id="rId5"/>
    <p:sldId id="261" r:id="rId6"/>
    <p:sldId id="262" r:id="rId7"/>
    <p:sldId id="260" r:id="rId8"/>
    <p:sldId id="263" r:id="rId9"/>
    <p:sldId id="264" r:id="rId10"/>
    <p:sldId id="265" r:id="rId11"/>
    <p:sldId id="266" r:id="rId12"/>
    <p:sldId id="267" r:id="rId13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75" d="100"/>
          <a:sy n="75" d="100"/>
        </p:scale>
        <p:origin x="54" y="3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de-DE"/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de-DE"/>
          </a:p>
        </p:txBody>
      </p:sp>
      <p:sp>
        <p:nvSpPr>
          <p:cNvPr id="7172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7173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de-DE" smtClean="0"/>
              <a:t>Klicken Sie, um die Formate des Vorlagentextes zu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</a:p>
        </p:txBody>
      </p:sp>
      <p:sp>
        <p:nvSpPr>
          <p:cNvPr id="7174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de-DE"/>
          </a:p>
        </p:txBody>
      </p:sp>
      <p:sp>
        <p:nvSpPr>
          <p:cNvPr id="7175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56063A02-210E-4591-AF20-F06B9F27EE7A}" type="slidenum">
              <a:rPr lang="de-DE"/>
              <a:pPr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08405996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kumimoji="1"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Untertitel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de-DE" smtClean="0"/>
              <a:t>Formatvorlage des Untertitelmasters durch Klicken bearbeiten</a:t>
            </a:r>
            <a:endParaRPr lang="de-DE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B4941B0-7CB7-4C36-9ED3-413B0A7D2CB8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A5C4942-CE81-49E6-A0BC-3EFE37A32ABE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de-DE" smtClean="0"/>
              <a:t>Textmasterformate durch Klicken bearbeiten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3C45ADB-F052-4257-BBCE-72BB6FCDA38C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Inhaltsplatzhalter 2"/>
          <p:cNvSpPr>
            <a:spLocks noGrp="1"/>
          </p:cNvSpPr>
          <p:nvPr>
            <p:ph sz="half" idx="1"/>
          </p:nvPr>
        </p:nvSpPr>
        <p:spPr>
          <a:xfrm>
            <a:off x="609600" y="1981200"/>
            <a:ext cx="4090988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Inhaltsplatzhalter 3"/>
          <p:cNvSpPr>
            <a:spLocks noGrp="1"/>
          </p:cNvSpPr>
          <p:nvPr>
            <p:ph sz="half" idx="2"/>
          </p:nvPr>
        </p:nvSpPr>
        <p:spPr>
          <a:xfrm>
            <a:off x="4852988" y="1981200"/>
            <a:ext cx="4092575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7BECF63-2DD0-4AF6-AD4D-DD38B7BA9D98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Textplatzhalt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 smtClean="0"/>
              <a:t>Textmasterformate durch Klicken bearbeiten</a:t>
            </a:r>
          </a:p>
        </p:txBody>
      </p:sp>
      <p:sp>
        <p:nvSpPr>
          <p:cNvPr id="4" name="Inhaltsplatzhalt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5" name="Textplatzhalt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 smtClean="0"/>
              <a:t>Textmasterformate durch Klicken bearbeiten</a:t>
            </a:r>
          </a:p>
        </p:txBody>
      </p:sp>
      <p:sp>
        <p:nvSpPr>
          <p:cNvPr id="6" name="Inhaltsplatzhalt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7" name="Datumsplatzhalt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8" name="Fußzeilenplatzhalt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Foliennummernplatzhalt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73DEE48E-E6C8-4277-A991-81739D2187AE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liennummernplatzhalt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E4F93BB-53C8-4447-8B0B-3AAA74ACC12F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umsplatzhalt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3" name="Fußzeilenplatzhalt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Foliennummernplatzhalt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37B7E1A-0D96-40DE-B53F-E4AE50BC8A94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e-DE" smtClean="0"/>
              <a:t>Textmasterformate durch Klicken bearbeiten</a:t>
            </a:r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1575EDD-DFF2-46A8-9C9B-54A5E20BD173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Bildplatzhalt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de-DE" smtClean="0"/>
              <a:t>Bild durch Klicken auf Symbol hinzufügen</a:t>
            </a:r>
            <a:endParaRPr lang="de-DE"/>
          </a:p>
        </p:txBody>
      </p:sp>
      <p:sp>
        <p:nvSpPr>
          <p:cNvPr id="4" name="Textplatzhalt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e-DE" smtClean="0"/>
              <a:t>Textmasterformate durch Klicken bearbeiten</a:t>
            </a:r>
          </a:p>
        </p:txBody>
      </p:sp>
      <p:sp>
        <p:nvSpPr>
          <p:cNvPr id="5" name="Datumsplatzhalt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2A9592D-04F7-4F48-86A1-D1BBFB195CBF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8605CC0-016E-40E3-8E4B-6A1435C911EF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kaler Titel 1"/>
          <p:cNvSpPr>
            <a:spLocks noGrp="1"/>
          </p:cNvSpPr>
          <p:nvPr>
            <p:ph type="title" orient="vert"/>
          </p:nvPr>
        </p:nvSpPr>
        <p:spPr>
          <a:xfrm>
            <a:off x="6862763" y="609600"/>
            <a:ext cx="2082800" cy="5486400"/>
          </a:xfrm>
        </p:spPr>
        <p:txBody>
          <a:bodyPr vert="eaVert"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3" name="Vertikaler Textplatzhalter 2"/>
          <p:cNvSpPr>
            <a:spLocks noGrp="1"/>
          </p:cNvSpPr>
          <p:nvPr>
            <p:ph type="body" orient="vert" idx="1"/>
          </p:nvPr>
        </p:nvSpPr>
        <p:spPr>
          <a:xfrm>
            <a:off x="609600" y="609600"/>
            <a:ext cx="6100763" cy="5486400"/>
          </a:xfrm>
        </p:spPr>
        <p:txBody>
          <a:bodyPr vert="eaVert"/>
          <a:lstStyle/>
          <a:p>
            <a:pPr lvl="0"/>
            <a:r>
              <a:rPr lang="de-DE" smtClean="0"/>
              <a:t>Textmasterformate durch Klicken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de-DE"/>
          </a:p>
        </p:txBody>
      </p:sp>
      <p:sp>
        <p:nvSpPr>
          <p:cNvPr id="4" name="Datumsplatzhalt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F16FA1E-E2C7-4E12-8CE5-B24482348B2B}" type="slidenum">
              <a:rPr lang="en-US"/>
              <a:pPr/>
              <a:t>‹Nr.›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>
          <a:outerShdw dist="107763" dir="2700000" algn="ctr" rotWithShape="0">
            <a:srgbClr val="000000"/>
          </a:outerShdw>
        </a:effectLst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3" name="Rectangle 25"/>
          <p:cNvSpPr>
            <a:spLocks noGrp="1" noChangeArrowheads="1"/>
          </p:cNvSpPr>
          <p:nvPr>
            <p:ph type="title"/>
          </p:nvPr>
        </p:nvSpPr>
        <p:spPr bwMode="auto">
          <a:xfrm>
            <a:off x="609600" y="609600"/>
            <a:ext cx="8335963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Hier klicken, um Master-Titelformat zu bearbeiten.</a:t>
            </a:r>
          </a:p>
        </p:txBody>
      </p:sp>
      <p:sp>
        <p:nvSpPr>
          <p:cNvPr id="2074" name="Rectangle 26"/>
          <p:cNvSpPr>
            <a:spLocks noGrp="1" noChangeArrowheads="1"/>
          </p:cNvSpPr>
          <p:nvPr>
            <p:ph type="body" idx="1"/>
          </p:nvPr>
        </p:nvSpPr>
        <p:spPr bwMode="auto">
          <a:xfrm>
            <a:off x="609600" y="1981200"/>
            <a:ext cx="8335963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Hier klicken, um Master-Textformat zu bearbeiten.</a:t>
            </a:r>
          </a:p>
          <a:p>
            <a:pPr lvl="1"/>
            <a:r>
              <a:rPr lang="en-US" smtClean="0"/>
              <a:t>Zweite Ebene</a:t>
            </a:r>
          </a:p>
          <a:p>
            <a:pPr lvl="2"/>
            <a:r>
              <a:rPr lang="en-US" smtClean="0"/>
              <a:t>Dritte Ebene</a:t>
            </a:r>
          </a:p>
          <a:p>
            <a:pPr lvl="3"/>
            <a:r>
              <a:rPr lang="en-US" smtClean="0"/>
              <a:t>Vierte Ebene</a:t>
            </a:r>
          </a:p>
          <a:p>
            <a:pPr lvl="4"/>
            <a:r>
              <a:rPr lang="en-US" smtClean="0"/>
              <a:t>Fünfte Ebene</a:t>
            </a:r>
          </a:p>
        </p:txBody>
      </p:sp>
      <p:sp>
        <p:nvSpPr>
          <p:cNvPr id="2075" name="Rectangle 27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096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spcBef>
                <a:spcPct val="50000"/>
              </a:spcBef>
              <a:defRPr sz="1400"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2076" name="Rectangle 28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4290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spcBef>
                <a:spcPct val="50000"/>
              </a:spcBef>
              <a:defRPr sz="1400">
                <a:latin typeface="+mn-lt"/>
              </a:defRPr>
            </a:lvl1pPr>
          </a:lstStyle>
          <a:p>
            <a:endParaRPr lang="en-US"/>
          </a:p>
        </p:txBody>
      </p:sp>
      <p:sp>
        <p:nvSpPr>
          <p:cNvPr id="2077" name="Rectangle 29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70104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spcBef>
                <a:spcPct val="50000"/>
              </a:spcBef>
              <a:defRPr sz="1400">
                <a:latin typeface="+mn-lt"/>
              </a:defRPr>
            </a:lvl1pPr>
          </a:lstStyle>
          <a:p>
            <a:fld id="{472D3CEA-8239-42A3-BC5D-FFDE8D5FA137}" type="slidenum">
              <a:rPr lang="en-US"/>
              <a:pPr/>
              <a:t>‹Nr.›</a:t>
            </a:fld>
            <a:endParaRPr lang="en-US"/>
          </a:p>
        </p:txBody>
      </p:sp>
      <p:grpSp>
        <p:nvGrpSpPr>
          <p:cNvPr id="2083" name="Group 35"/>
          <p:cNvGrpSpPr>
            <a:grpSpLocks/>
          </p:cNvGrpSpPr>
          <p:nvPr/>
        </p:nvGrpSpPr>
        <p:grpSpPr bwMode="auto">
          <a:xfrm>
            <a:off x="277813" y="127000"/>
            <a:ext cx="8864600" cy="6578600"/>
            <a:chOff x="175" y="80"/>
            <a:chExt cx="5584" cy="4144"/>
          </a:xfrm>
        </p:grpSpPr>
        <p:sp>
          <p:nvSpPr>
            <p:cNvPr id="2080" name="Freeform 32"/>
            <p:cNvSpPr>
              <a:spLocks/>
            </p:cNvSpPr>
            <p:nvPr/>
          </p:nvSpPr>
          <p:spPr bwMode="auto">
            <a:xfrm>
              <a:off x="1400" y="160"/>
              <a:ext cx="4359" cy="47"/>
            </a:xfrm>
            <a:custGeom>
              <a:avLst/>
              <a:gdLst/>
              <a:ahLst/>
              <a:cxnLst>
                <a:cxn ang="0">
                  <a:pos x="1294" y="680"/>
                </a:cxn>
                <a:cxn ang="0">
                  <a:pos x="1025" y="649"/>
                </a:cxn>
                <a:cxn ang="0">
                  <a:pos x="908" y="654"/>
                </a:cxn>
                <a:cxn ang="0">
                  <a:pos x="1060" y="730"/>
                </a:cxn>
                <a:cxn ang="0">
                  <a:pos x="1238" y="830"/>
                </a:cxn>
                <a:cxn ang="0">
                  <a:pos x="1367" y="897"/>
                </a:cxn>
                <a:cxn ang="0">
                  <a:pos x="1399" y="968"/>
                </a:cxn>
                <a:cxn ang="0">
                  <a:pos x="1330" y="1083"/>
                </a:cxn>
                <a:cxn ang="0">
                  <a:pos x="1248" y="1076"/>
                </a:cxn>
                <a:cxn ang="0">
                  <a:pos x="995" y="1014"/>
                </a:cxn>
                <a:cxn ang="0">
                  <a:pos x="753" y="979"/>
                </a:cxn>
                <a:cxn ang="0">
                  <a:pos x="770" y="1040"/>
                </a:cxn>
                <a:cxn ang="0">
                  <a:pos x="954" y="1139"/>
                </a:cxn>
                <a:cxn ang="0">
                  <a:pos x="1024" y="1220"/>
                </a:cxn>
                <a:cxn ang="0">
                  <a:pos x="995" y="1289"/>
                </a:cxn>
                <a:cxn ang="0">
                  <a:pos x="969" y="1365"/>
                </a:cxn>
                <a:cxn ang="0">
                  <a:pos x="896" y="1361"/>
                </a:cxn>
                <a:cxn ang="0">
                  <a:pos x="724" y="1330"/>
                </a:cxn>
                <a:cxn ang="0">
                  <a:pos x="501" y="1287"/>
                </a:cxn>
                <a:cxn ang="0">
                  <a:pos x="278" y="1245"/>
                </a:cxn>
                <a:cxn ang="0">
                  <a:pos x="105" y="1212"/>
                </a:cxn>
                <a:cxn ang="0">
                  <a:pos x="34" y="1193"/>
                </a:cxn>
                <a:cxn ang="0">
                  <a:pos x="8" y="1177"/>
                </a:cxn>
                <a:cxn ang="0">
                  <a:pos x="13" y="1090"/>
                </a:cxn>
                <a:cxn ang="0">
                  <a:pos x="35" y="1022"/>
                </a:cxn>
                <a:cxn ang="0">
                  <a:pos x="168" y="1010"/>
                </a:cxn>
                <a:cxn ang="0">
                  <a:pos x="387" y="1045"/>
                </a:cxn>
                <a:cxn ang="0">
                  <a:pos x="405" y="1040"/>
                </a:cxn>
                <a:cxn ang="0">
                  <a:pos x="207" y="970"/>
                </a:cxn>
                <a:cxn ang="0">
                  <a:pos x="67" y="907"/>
                </a:cxn>
                <a:cxn ang="0">
                  <a:pos x="58" y="797"/>
                </a:cxn>
                <a:cxn ang="0">
                  <a:pos x="124" y="717"/>
                </a:cxn>
                <a:cxn ang="0">
                  <a:pos x="303" y="717"/>
                </a:cxn>
                <a:cxn ang="0">
                  <a:pos x="485" y="731"/>
                </a:cxn>
                <a:cxn ang="0">
                  <a:pos x="352" y="673"/>
                </a:cxn>
                <a:cxn ang="0">
                  <a:pos x="191" y="597"/>
                </a:cxn>
                <a:cxn ang="0">
                  <a:pos x="146" y="536"/>
                </a:cxn>
                <a:cxn ang="0">
                  <a:pos x="158" y="492"/>
                </a:cxn>
                <a:cxn ang="0">
                  <a:pos x="191" y="416"/>
                </a:cxn>
                <a:cxn ang="0">
                  <a:pos x="274" y="392"/>
                </a:cxn>
                <a:cxn ang="0">
                  <a:pos x="389" y="374"/>
                </a:cxn>
                <a:cxn ang="0">
                  <a:pos x="404" y="352"/>
                </a:cxn>
                <a:cxn ang="0">
                  <a:pos x="341" y="323"/>
                </a:cxn>
                <a:cxn ang="0">
                  <a:pos x="321" y="227"/>
                </a:cxn>
                <a:cxn ang="0">
                  <a:pos x="351" y="151"/>
                </a:cxn>
                <a:cxn ang="0">
                  <a:pos x="434" y="97"/>
                </a:cxn>
                <a:cxn ang="0">
                  <a:pos x="608" y="57"/>
                </a:cxn>
                <a:cxn ang="0">
                  <a:pos x="765" y="37"/>
                </a:cxn>
                <a:cxn ang="0">
                  <a:pos x="905" y="24"/>
                </a:cxn>
                <a:cxn ang="0">
                  <a:pos x="1128" y="2"/>
                </a:cxn>
                <a:cxn ang="0">
                  <a:pos x="1233" y="18"/>
                </a:cxn>
                <a:cxn ang="0">
                  <a:pos x="1200" y="160"/>
                </a:cxn>
                <a:cxn ang="0">
                  <a:pos x="1093" y="196"/>
                </a:cxn>
                <a:cxn ang="0">
                  <a:pos x="943" y="211"/>
                </a:cxn>
                <a:cxn ang="0">
                  <a:pos x="854" y="236"/>
                </a:cxn>
                <a:cxn ang="0">
                  <a:pos x="1105" y="310"/>
                </a:cxn>
                <a:cxn ang="0">
                  <a:pos x="1363" y="410"/>
                </a:cxn>
                <a:cxn ang="0">
                  <a:pos x="1499" y="450"/>
                </a:cxn>
                <a:cxn ang="0">
                  <a:pos x="1528" y="483"/>
                </a:cxn>
                <a:cxn ang="0">
                  <a:pos x="1499" y="544"/>
                </a:cxn>
                <a:cxn ang="0">
                  <a:pos x="1499" y="601"/>
                </a:cxn>
                <a:cxn ang="0">
                  <a:pos x="1485" y="661"/>
                </a:cxn>
                <a:cxn ang="0">
                  <a:pos x="1444" y="691"/>
                </a:cxn>
              </a:cxnLst>
              <a:rect l="0" t="0" r="r" b="b"/>
              <a:pathLst>
                <a:path w="1528" h="1370">
                  <a:moveTo>
                    <a:pt x="1444" y="691"/>
                  </a:moveTo>
                  <a:lnTo>
                    <a:pt x="1426" y="691"/>
                  </a:lnTo>
                  <a:lnTo>
                    <a:pt x="1402" y="690"/>
                  </a:lnTo>
                  <a:lnTo>
                    <a:pt x="1371" y="687"/>
                  </a:lnTo>
                  <a:lnTo>
                    <a:pt x="1334" y="684"/>
                  </a:lnTo>
                  <a:lnTo>
                    <a:pt x="1294" y="680"/>
                  </a:lnTo>
                  <a:lnTo>
                    <a:pt x="1250" y="675"/>
                  </a:lnTo>
                  <a:lnTo>
                    <a:pt x="1205" y="670"/>
                  </a:lnTo>
                  <a:lnTo>
                    <a:pt x="1158" y="664"/>
                  </a:lnTo>
                  <a:lnTo>
                    <a:pt x="1112" y="658"/>
                  </a:lnTo>
                  <a:lnTo>
                    <a:pt x="1067" y="654"/>
                  </a:lnTo>
                  <a:lnTo>
                    <a:pt x="1025" y="649"/>
                  </a:lnTo>
                  <a:lnTo>
                    <a:pt x="986" y="645"/>
                  </a:lnTo>
                  <a:lnTo>
                    <a:pt x="950" y="642"/>
                  </a:lnTo>
                  <a:lnTo>
                    <a:pt x="921" y="640"/>
                  </a:lnTo>
                  <a:lnTo>
                    <a:pt x="898" y="640"/>
                  </a:lnTo>
                  <a:lnTo>
                    <a:pt x="883" y="641"/>
                  </a:lnTo>
                  <a:lnTo>
                    <a:pt x="908" y="654"/>
                  </a:lnTo>
                  <a:lnTo>
                    <a:pt x="934" y="667"/>
                  </a:lnTo>
                  <a:lnTo>
                    <a:pt x="959" y="679"/>
                  </a:lnTo>
                  <a:lnTo>
                    <a:pt x="984" y="691"/>
                  </a:lnTo>
                  <a:lnTo>
                    <a:pt x="1010" y="703"/>
                  </a:lnTo>
                  <a:lnTo>
                    <a:pt x="1035" y="716"/>
                  </a:lnTo>
                  <a:lnTo>
                    <a:pt x="1060" y="730"/>
                  </a:lnTo>
                  <a:lnTo>
                    <a:pt x="1088" y="744"/>
                  </a:lnTo>
                  <a:lnTo>
                    <a:pt x="1115" y="759"/>
                  </a:lnTo>
                  <a:lnTo>
                    <a:pt x="1143" y="775"/>
                  </a:lnTo>
                  <a:lnTo>
                    <a:pt x="1173" y="792"/>
                  </a:lnTo>
                  <a:lnTo>
                    <a:pt x="1204" y="810"/>
                  </a:lnTo>
                  <a:lnTo>
                    <a:pt x="1238" y="830"/>
                  </a:lnTo>
                  <a:lnTo>
                    <a:pt x="1272" y="852"/>
                  </a:lnTo>
                  <a:lnTo>
                    <a:pt x="1308" y="876"/>
                  </a:lnTo>
                  <a:lnTo>
                    <a:pt x="1347" y="901"/>
                  </a:lnTo>
                  <a:lnTo>
                    <a:pt x="1352" y="898"/>
                  </a:lnTo>
                  <a:lnTo>
                    <a:pt x="1359" y="897"/>
                  </a:lnTo>
                  <a:lnTo>
                    <a:pt x="1367" y="897"/>
                  </a:lnTo>
                  <a:lnTo>
                    <a:pt x="1376" y="900"/>
                  </a:lnTo>
                  <a:lnTo>
                    <a:pt x="1385" y="906"/>
                  </a:lnTo>
                  <a:lnTo>
                    <a:pt x="1393" y="916"/>
                  </a:lnTo>
                  <a:lnTo>
                    <a:pt x="1399" y="929"/>
                  </a:lnTo>
                  <a:lnTo>
                    <a:pt x="1402" y="945"/>
                  </a:lnTo>
                  <a:lnTo>
                    <a:pt x="1399" y="968"/>
                  </a:lnTo>
                  <a:lnTo>
                    <a:pt x="1393" y="990"/>
                  </a:lnTo>
                  <a:lnTo>
                    <a:pt x="1384" y="1010"/>
                  </a:lnTo>
                  <a:lnTo>
                    <a:pt x="1374" y="1029"/>
                  </a:lnTo>
                  <a:lnTo>
                    <a:pt x="1360" y="1049"/>
                  </a:lnTo>
                  <a:lnTo>
                    <a:pt x="1346" y="1066"/>
                  </a:lnTo>
                  <a:lnTo>
                    <a:pt x="1330" y="1083"/>
                  </a:lnTo>
                  <a:lnTo>
                    <a:pt x="1314" y="1099"/>
                  </a:lnTo>
                  <a:lnTo>
                    <a:pt x="1304" y="1104"/>
                  </a:lnTo>
                  <a:lnTo>
                    <a:pt x="1295" y="1104"/>
                  </a:lnTo>
                  <a:lnTo>
                    <a:pt x="1288" y="1098"/>
                  </a:lnTo>
                  <a:lnTo>
                    <a:pt x="1287" y="1088"/>
                  </a:lnTo>
                  <a:lnTo>
                    <a:pt x="1248" y="1076"/>
                  </a:lnTo>
                  <a:lnTo>
                    <a:pt x="1207" y="1065"/>
                  </a:lnTo>
                  <a:lnTo>
                    <a:pt x="1165" y="1055"/>
                  </a:lnTo>
                  <a:lnTo>
                    <a:pt x="1123" y="1043"/>
                  </a:lnTo>
                  <a:lnTo>
                    <a:pt x="1080" y="1034"/>
                  </a:lnTo>
                  <a:lnTo>
                    <a:pt x="1037" y="1023"/>
                  </a:lnTo>
                  <a:lnTo>
                    <a:pt x="995" y="1014"/>
                  </a:lnTo>
                  <a:lnTo>
                    <a:pt x="952" y="1006"/>
                  </a:lnTo>
                  <a:lnTo>
                    <a:pt x="910" y="998"/>
                  </a:lnTo>
                  <a:lnTo>
                    <a:pt x="869" y="992"/>
                  </a:lnTo>
                  <a:lnTo>
                    <a:pt x="829" y="987"/>
                  </a:lnTo>
                  <a:lnTo>
                    <a:pt x="790" y="982"/>
                  </a:lnTo>
                  <a:lnTo>
                    <a:pt x="753" y="979"/>
                  </a:lnTo>
                  <a:lnTo>
                    <a:pt x="717" y="976"/>
                  </a:lnTo>
                  <a:lnTo>
                    <a:pt x="684" y="975"/>
                  </a:lnTo>
                  <a:lnTo>
                    <a:pt x="653" y="976"/>
                  </a:lnTo>
                  <a:lnTo>
                    <a:pt x="693" y="998"/>
                  </a:lnTo>
                  <a:lnTo>
                    <a:pt x="732" y="1020"/>
                  </a:lnTo>
                  <a:lnTo>
                    <a:pt x="770" y="1040"/>
                  </a:lnTo>
                  <a:lnTo>
                    <a:pt x="807" y="1058"/>
                  </a:lnTo>
                  <a:lnTo>
                    <a:pt x="842" y="1075"/>
                  </a:lnTo>
                  <a:lnTo>
                    <a:pt x="874" y="1093"/>
                  </a:lnTo>
                  <a:lnTo>
                    <a:pt x="903" y="1109"/>
                  </a:lnTo>
                  <a:lnTo>
                    <a:pt x="930" y="1124"/>
                  </a:lnTo>
                  <a:lnTo>
                    <a:pt x="954" y="1139"/>
                  </a:lnTo>
                  <a:lnTo>
                    <a:pt x="975" y="1152"/>
                  </a:lnTo>
                  <a:lnTo>
                    <a:pt x="992" y="1166"/>
                  </a:lnTo>
                  <a:lnTo>
                    <a:pt x="1006" y="1180"/>
                  </a:lnTo>
                  <a:lnTo>
                    <a:pt x="1017" y="1194"/>
                  </a:lnTo>
                  <a:lnTo>
                    <a:pt x="1022" y="1207"/>
                  </a:lnTo>
                  <a:lnTo>
                    <a:pt x="1024" y="1220"/>
                  </a:lnTo>
                  <a:lnTo>
                    <a:pt x="1020" y="1234"/>
                  </a:lnTo>
                  <a:lnTo>
                    <a:pt x="1016" y="1246"/>
                  </a:lnTo>
                  <a:lnTo>
                    <a:pt x="1011" y="1257"/>
                  </a:lnTo>
                  <a:lnTo>
                    <a:pt x="1005" y="1268"/>
                  </a:lnTo>
                  <a:lnTo>
                    <a:pt x="1001" y="1279"/>
                  </a:lnTo>
                  <a:lnTo>
                    <a:pt x="995" y="1289"/>
                  </a:lnTo>
                  <a:lnTo>
                    <a:pt x="989" y="1301"/>
                  </a:lnTo>
                  <a:lnTo>
                    <a:pt x="984" y="1312"/>
                  </a:lnTo>
                  <a:lnTo>
                    <a:pt x="980" y="1324"/>
                  </a:lnTo>
                  <a:lnTo>
                    <a:pt x="976" y="1338"/>
                  </a:lnTo>
                  <a:lnTo>
                    <a:pt x="973" y="1353"/>
                  </a:lnTo>
                  <a:lnTo>
                    <a:pt x="969" y="1365"/>
                  </a:lnTo>
                  <a:lnTo>
                    <a:pt x="963" y="1370"/>
                  </a:lnTo>
                  <a:lnTo>
                    <a:pt x="957" y="1370"/>
                  </a:lnTo>
                  <a:lnTo>
                    <a:pt x="946" y="1369"/>
                  </a:lnTo>
                  <a:lnTo>
                    <a:pt x="933" y="1367"/>
                  </a:lnTo>
                  <a:lnTo>
                    <a:pt x="915" y="1364"/>
                  </a:lnTo>
                  <a:lnTo>
                    <a:pt x="896" y="1361"/>
                  </a:lnTo>
                  <a:lnTo>
                    <a:pt x="873" y="1356"/>
                  </a:lnTo>
                  <a:lnTo>
                    <a:pt x="847" y="1352"/>
                  </a:lnTo>
                  <a:lnTo>
                    <a:pt x="820" y="1347"/>
                  </a:lnTo>
                  <a:lnTo>
                    <a:pt x="790" y="1341"/>
                  </a:lnTo>
                  <a:lnTo>
                    <a:pt x="758" y="1335"/>
                  </a:lnTo>
                  <a:lnTo>
                    <a:pt x="724" y="1330"/>
                  </a:lnTo>
                  <a:lnTo>
                    <a:pt x="690" y="1323"/>
                  </a:lnTo>
                  <a:lnTo>
                    <a:pt x="653" y="1316"/>
                  </a:lnTo>
                  <a:lnTo>
                    <a:pt x="616" y="1309"/>
                  </a:lnTo>
                  <a:lnTo>
                    <a:pt x="578" y="1302"/>
                  </a:lnTo>
                  <a:lnTo>
                    <a:pt x="540" y="1294"/>
                  </a:lnTo>
                  <a:lnTo>
                    <a:pt x="501" y="1287"/>
                  </a:lnTo>
                  <a:lnTo>
                    <a:pt x="463" y="1280"/>
                  </a:lnTo>
                  <a:lnTo>
                    <a:pt x="424" y="1272"/>
                  </a:lnTo>
                  <a:lnTo>
                    <a:pt x="387" y="1265"/>
                  </a:lnTo>
                  <a:lnTo>
                    <a:pt x="349" y="1258"/>
                  </a:lnTo>
                  <a:lnTo>
                    <a:pt x="313" y="1251"/>
                  </a:lnTo>
                  <a:lnTo>
                    <a:pt x="278" y="1245"/>
                  </a:lnTo>
                  <a:lnTo>
                    <a:pt x="244" y="1239"/>
                  </a:lnTo>
                  <a:lnTo>
                    <a:pt x="212" y="1232"/>
                  </a:lnTo>
                  <a:lnTo>
                    <a:pt x="182" y="1227"/>
                  </a:lnTo>
                  <a:lnTo>
                    <a:pt x="153" y="1221"/>
                  </a:lnTo>
                  <a:lnTo>
                    <a:pt x="128" y="1217"/>
                  </a:lnTo>
                  <a:lnTo>
                    <a:pt x="105" y="1212"/>
                  </a:lnTo>
                  <a:lnTo>
                    <a:pt x="84" y="1209"/>
                  </a:lnTo>
                  <a:lnTo>
                    <a:pt x="67" y="1207"/>
                  </a:lnTo>
                  <a:lnTo>
                    <a:pt x="53" y="1204"/>
                  </a:lnTo>
                  <a:lnTo>
                    <a:pt x="46" y="1202"/>
                  </a:lnTo>
                  <a:lnTo>
                    <a:pt x="39" y="1197"/>
                  </a:lnTo>
                  <a:lnTo>
                    <a:pt x="34" y="1193"/>
                  </a:lnTo>
                  <a:lnTo>
                    <a:pt x="30" y="1185"/>
                  </a:lnTo>
                  <a:lnTo>
                    <a:pt x="29" y="1182"/>
                  </a:lnTo>
                  <a:lnTo>
                    <a:pt x="25" y="1179"/>
                  </a:lnTo>
                  <a:lnTo>
                    <a:pt x="20" y="1178"/>
                  </a:lnTo>
                  <a:lnTo>
                    <a:pt x="13" y="1178"/>
                  </a:lnTo>
                  <a:lnTo>
                    <a:pt x="8" y="1177"/>
                  </a:lnTo>
                  <a:lnTo>
                    <a:pt x="4" y="1171"/>
                  </a:lnTo>
                  <a:lnTo>
                    <a:pt x="0" y="1164"/>
                  </a:lnTo>
                  <a:lnTo>
                    <a:pt x="0" y="1158"/>
                  </a:lnTo>
                  <a:lnTo>
                    <a:pt x="2" y="1135"/>
                  </a:lnTo>
                  <a:lnTo>
                    <a:pt x="7" y="1112"/>
                  </a:lnTo>
                  <a:lnTo>
                    <a:pt x="13" y="1090"/>
                  </a:lnTo>
                  <a:lnTo>
                    <a:pt x="24" y="1069"/>
                  </a:lnTo>
                  <a:lnTo>
                    <a:pt x="27" y="1064"/>
                  </a:lnTo>
                  <a:lnTo>
                    <a:pt x="29" y="1055"/>
                  </a:lnTo>
                  <a:lnTo>
                    <a:pt x="30" y="1044"/>
                  </a:lnTo>
                  <a:lnTo>
                    <a:pt x="34" y="1035"/>
                  </a:lnTo>
                  <a:lnTo>
                    <a:pt x="35" y="1022"/>
                  </a:lnTo>
                  <a:lnTo>
                    <a:pt x="43" y="1013"/>
                  </a:lnTo>
                  <a:lnTo>
                    <a:pt x="59" y="1007"/>
                  </a:lnTo>
                  <a:lnTo>
                    <a:pt x="80" y="1005"/>
                  </a:lnTo>
                  <a:lnTo>
                    <a:pt x="105" y="1005"/>
                  </a:lnTo>
                  <a:lnTo>
                    <a:pt x="135" y="1006"/>
                  </a:lnTo>
                  <a:lnTo>
                    <a:pt x="168" y="1010"/>
                  </a:lnTo>
                  <a:lnTo>
                    <a:pt x="204" y="1014"/>
                  </a:lnTo>
                  <a:lnTo>
                    <a:pt x="241" y="1020"/>
                  </a:lnTo>
                  <a:lnTo>
                    <a:pt x="279" y="1027"/>
                  </a:lnTo>
                  <a:lnTo>
                    <a:pt x="316" y="1033"/>
                  </a:lnTo>
                  <a:lnTo>
                    <a:pt x="352" y="1040"/>
                  </a:lnTo>
                  <a:lnTo>
                    <a:pt x="387" y="1045"/>
                  </a:lnTo>
                  <a:lnTo>
                    <a:pt x="419" y="1051"/>
                  </a:lnTo>
                  <a:lnTo>
                    <a:pt x="448" y="1055"/>
                  </a:lnTo>
                  <a:lnTo>
                    <a:pt x="472" y="1057"/>
                  </a:lnTo>
                  <a:lnTo>
                    <a:pt x="454" y="1053"/>
                  </a:lnTo>
                  <a:lnTo>
                    <a:pt x="432" y="1046"/>
                  </a:lnTo>
                  <a:lnTo>
                    <a:pt x="405" y="1040"/>
                  </a:lnTo>
                  <a:lnTo>
                    <a:pt x="375" y="1030"/>
                  </a:lnTo>
                  <a:lnTo>
                    <a:pt x="343" y="1020"/>
                  </a:lnTo>
                  <a:lnTo>
                    <a:pt x="310" y="1008"/>
                  </a:lnTo>
                  <a:lnTo>
                    <a:pt x="275" y="996"/>
                  </a:lnTo>
                  <a:lnTo>
                    <a:pt x="242" y="983"/>
                  </a:lnTo>
                  <a:lnTo>
                    <a:pt x="207" y="970"/>
                  </a:lnTo>
                  <a:lnTo>
                    <a:pt x="176" y="958"/>
                  </a:lnTo>
                  <a:lnTo>
                    <a:pt x="146" y="946"/>
                  </a:lnTo>
                  <a:lnTo>
                    <a:pt x="120" y="935"/>
                  </a:lnTo>
                  <a:lnTo>
                    <a:pt x="97" y="924"/>
                  </a:lnTo>
                  <a:lnTo>
                    <a:pt x="78" y="915"/>
                  </a:lnTo>
                  <a:lnTo>
                    <a:pt x="67" y="907"/>
                  </a:lnTo>
                  <a:lnTo>
                    <a:pt x="60" y="901"/>
                  </a:lnTo>
                  <a:lnTo>
                    <a:pt x="53" y="882"/>
                  </a:lnTo>
                  <a:lnTo>
                    <a:pt x="51" y="861"/>
                  </a:lnTo>
                  <a:lnTo>
                    <a:pt x="51" y="840"/>
                  </a:lnTo>
                  <a:lnTo>
                    <a:pt x="53" y="818"/>
                  </a:lnTo>
                  <a:lnTo>
                    <a:pt x="58" y="797"/>
                  </a:lnTo>
                  <a:lnTo>
                    <a:pt x="65" y="776"/>
                  </a:lnTo>
                  <a:lnTo>
                    <a:pt x="72" y="755"/>
                  </a:lnTo>
                  <a:lnTo>
                    <a:pt x="78" y="734"/>
                  </a:lnTo>
                  <a:lnTo>
                    <a:pt x="89" y="726"/>
                  </a:lnTo>
                  <a:lnTo>
                    <a:pt x="105" y="721"/>
                  </a:lnTo>
                  <a:lnTo>
                    <a:pt x="124" y="717"/>
                  </a:lnTo>
                  <a:lnTo>
                    <a:pt x="149" y="715"/>
                  </a:lnTo>
                  <a:lnTo>
                    <a:pt x="175" y="714"/>
                  </a:lnTo>
                  <a:lnTo>
                    <a:pt x="205" y="713"/>
                  </a:lnTo>
                  <a:lnTo>
                    <a:pt x="236" y="714"/>
                  </a:lnTo>
                  <a:lnTo>
                    <a:pt x="270" y="715"/>
                  </a:lnTo>
                  <a:lnTo>
                    <a:pt x="303" y="717"/>
                  </a:lnTo>
                  <a:lnTo>
                    <a:pt x="336" y="719"/>
                  </a:lnTo>
                  <a:lnTo>
                    <a:pt x="370" y="723"/>
                  </a:lnTo>
                  <a:lnTo>
                    <a:pt x="402" y="725"/>
                  </a:lnTo>
                  <a:lnTo>
                    <a:pt x="432" y="728"/>
                  </a:lnTo>
                  <a:lnTo>
                    <a:pt x="459" y="729"/>
                  </a:lnTo>
                  <a:lnTo>
                    <a:pt x="485" y="731"/>
                  </a:lnTo>
                  <a:lnTo>
                    <a:pt x="507" y="731"/>
                  </a:lnTo>
                  <a:lnTo>
                    <a:pt x="478" y="721"/>
                  </a:lnTo>
                  <a:lnTo>
                    <a:pt x="447" y="709"/>
                  </a:lnTo>
                  <a:lnTo>
                    <a:pt x="416" y="698"/>
                  </a:lnTo>
                  <a:lnTo>
                    <a:pt x="385" y="686"/>
                  </a:lnTo>
                  <a:lnTo>
                    <a:pt x="352" y="673"/>
                  </a:lnTo>
                  <a:lnTo>
                    <a:pt x="321" y="661"/>
                  </a:lnTo>
                  <a:lnTo>
                    <a:pt x="291" y="648"/>
                  </a:lnTo>
                  <a:lnTo>
                    <a:pt x="264" y="635"/>
                  </a:lnTo>
                  <a:lnTo>
                    <a:pt x="237" y="623"/>
                  </a:lnTo>
                  <a:lnTo>
                    <a:pt x="213" y="610"/>
                  </a:lnTo>
                  <a:lnTo>
                    <a:pt x="191" y="597"/>
                  </a:lnTo>
                  <a:lnTo>
                    <a:pt x="174" y="585"/>
                  </a:lnTo>
                  <a:lnTo>
                    <a:pt x="160" y="572"/>
                  </a:lnTo>
                  <a:lnTo>
                    <a:pt x="151" y="561"/>
                  </a:lnTo>
                  <a:lnTo>
                    <a:pt x="146" y="549"/>
                  </a:lnTo>
                  <a:lnTo>
                    <a:pt x="148" y="538"/>
                  </a:lnTo>
                  <a:lnTo>
                    <a:pt x="146" y="536"/>
                  </a:lnTo>
                  <a:lnTo>
                    <a:pt x="145" y="535"/>
                  </a:lnTo>
                  <a:lnTo>
                    <a:pt x="143" y="534"/>
                  </a:lnTo>
                  <a:lnTo>
                    <a:pt x="141" y="534"/>
                  </a:lnTo>
                  <a:lnTo>
                    <a:pt x="149" y="520"/>
                  </a:lnTo>
                  <a:lnTo>
                    <a:pt x="153" y="506"/>
                  </a:lnTo>
                  <a:lnTo>
                    <a:pt x="158" y="492"/>
                  </a:lnTo>
                  <a:lnTo>
                    <a:pt x="161" y="477"/>
                  </a:lnTo>
                  <a:lnTo>
                    <a:pt x="165" y="462"/>
                  </a:lnTo>
                  <a:lnTo>
                    <a:pt x="168" y="447"/>
                  </a:lnTo>
                  <a:lnTo>
                    <a:pt x="175" y="433"/>
                  </a:lnTo>
                  <a:lnTo>
                    <a:pt x="184" y="420"/>
                  </a:lnTo>
                  <a:lnTo>
                    <a:pt x="191" y="416"/>
                  </a:lnTo>
                  <a:lnTo>
                    <a:pt x="199" y="412"/>
                  </a:lnTo>
                  <a:lnTo>
                    <a:pt x="211" y="407"/>
                  </a:lnTo>
                  <a:lnTo>
                    <a:pt x="225" y="404"/>
                  </a:lnTo>
                  <a:lnTo>
                    <a:pt x="240" y="401"/>
                  </a:lnTo>
                  <a:lnTo>
                    <a:pt x="256" y="396"/>
                  </a:lnTo>
                  <a:lnTo>
                    <a:pt x="274" y="392"/>
                  </a:lnTo>
                  <a:lnTo>
                    <a:pt x="293" y="389"/>
                  </a:lnTo>
                  <a:lnTo>
                    <a:pt x="312" y="386"/>
                  </a:lnTo>
                  <a:lnTo>
                    <a:pt x="332" y="383"/>
                  </a:lnTo>
                  <a:lnTo>
                    <a:pt x="351" y="380"/>
                  </a:lnTo>
                  <a:lnTo>
                    <a:pt x="371" y="376"/>
                  </a:lnTo>
                  <a:lnTo>
                    <a:pt x="389" y="374"/>
                  </a:lnTo>
                  <a:lnTo>
                    <a:pt x="408" y="371"/>
                  </a:lnTo>
                  <a:lnTo>
                    <a:pt x="425" y="367"/>
                  </a:lnTo>
                  <a:lnTo>
                    <a:pt x="441" y="365"/>
                  </a:lnTo>
                  <a:lnTo>
                    <a:pt x="428" y="361"/>
                  </a:lnTo>
                  <a:lnTo>
                    <a:pt x="416" y="357"/>
                  </a:lnTo>
                  <a:lnTo>
                    <a:pt x="404" y="352"/>
                  </a:lnTo>
                  <a:lnTo>
                    <a:pt x="392" y="348"/>
                  </a:lnTo>
                  <a:lnTo>
                    <a:pt x="379" y="344"/>
                  </a:lnTo>
                  <a:lnTo>
                    <a:pt x="366" y="340"/>
                  </a:lnTo>
                  <a:lnTo>
                    <a:pt x="354" y="337"/>
                  </a:lnTo>
                  <a:lnTo>
                    <a:pt x="341" y="334"/>
                  </a:lnTo>
                  <a:lnTo>
                    <a:pt x="341" y="323"/>
                  </a:lnTo>
                  <a:lnTo>
                    <a:pt x="334" y="315"/>
                  </a:lnTo>
                  <a:lnTo>
                    <a:pt x="327" y="307"/>
                  </a:lnTo>
                  <a:lnTo>
                    <a:pt x="322" y="299"/>
                  </a:lnTo>
                  <a:lnTo>
                    <a:pt x="321" y="275"/>
                  </a:lnTo>
                  <a:lnTo>
                    <a:pt x="321" y="251"/>
                  </a:lnTo>
                  <a:lnTo>
                    <a:pt x="321" y="227"/>
                  </a:lnTo>
                  <a:lnTo>
                    <a:pt x="324" y="203"/>
                  </a:lnTo>
                  <a:lnTo>
                    <a:pt x="326" y="191"/>
                  </a:lnTo>
                  <a:lnTo>
                    <a:pt x="331" y="181"/>
                  </a:lnTo>
                  <a:lnTo>
                    <a:pt x="336" y="170"/>
                  </a:lnTo>
                  <a:lnTo>
                    <a:pt x="343" y="160"/>
                  </a:lnTo>
                  <a:lnTo>
                    <a:pt x="351" y="151"/>
                  </a:lnTo>
                  <a:lnTo>
                    <a:pt x="359" y="143"/>
                  </a:lnTo>
                  <a:lnTo>
                    <a:pt x="367" y="135"/>
                  </a:lnTo>
                  <a:lnTo>
                    <a:pt x="377" y="128"/>
                  </a:lnTo>
                  <a:lnTo>
                    <a:pt x="393" y="116"/>
                  </a:lnTo>
                  <a:lnTo>
                    <a:pt x="412" y="106"/>
                  </a:lnTo>
                  <a:lnTo>
                    <a:pt x="434" y="97"/>
                  </a:lnTo>
                  <a:lnTo>
                    <a:pt x="459" y="89"/>
                  </a:lnTo>
                  <a:lnTo>
                    <a:pt x="487" y="80"/>
                  </a:lnTo>
                  <a:lnTo>
                    <a:pt x="517" y="74"/>
                  </a:lnTo>
                  <a:lnTo>
                    <a:pt x="547" y="68"/>
                  </a:lnTo>
                  <a:lnTo>
                    <a:pt x="577" y="62"/>
                  </a:lnTo>
                  <a:lnTo>
                    <a:pt x="608" y="57"/>
                  </a:lnTo>
                  <a:lnTo>
                    <a:pt x="638" y="53"/>
                  </a:lnTo>
                  <a:lnTo>
                    <a:pt x="668" y="48"/>
                  </a:lnTo>
                  <a:lnTo>
                    <a:pt x="695" y="45"/>
                  </a:lnTo>
                  <a:lnTo>
                    <a:pt x="721" y="42"/>
                  </a:lnTo>
                  <a:lnTo>
                    <a:pt x="744" y="39"/>
                  </a:lnTo>
                  <a:lnTo>
                    <a:pt x="765" y="37"/>
                  </a:lnTo>
                  <a:lnTo>
                    <a:pt x="781" y="34"/>
                  </a:lnTo>
                  <a:lnTo>
                    <a:pt x="796" y="34"/>
                  </a:lnTo>
                  <a:lnTo>
                    <a:pt x="816" y="33"/>
                  </a:lnTo>
                  <a:lnTo>
                    <a:pt x="842" y="31"/>
                  </a:lnTo>
                  <a:lnTo>
                    <a:pt x="872" y="28"/>
                  </a:lnTo>
                  <a:lnTo>
                    <a:pt x="905" y="24"/>
                  </a:lnTo>
                  <a:lnTo>
                    <a:pt x="942" y="21"/>
                  </a:lnTo>
                  <a:lnTo>
                    <a:pt x="979" y="16"/>
                  </a:lnTo>
                  <a:lnTo>
                    <a:pt x="1018" y="11"/>
                  </a:lnTo>
                  <a:lnTo>
                    <a:pt x="1056" y="8"/>
                  </a:lnTo>
                  <a:lnTo>
                    <a:pt x="1093" y="4"/>
                  </a:lnTo>
                  <a:lnTo>
                    <a:pt x="1128" y="2"/>
                  </a:lnTo>
                  <a:lnTo>
                    <a:pt x="1161" y="1"/>
                  </a:lnTo>
                  <a:lnTo>
                    <a:pt x="1189" y="0"/>
                  </a:lnTo>
                  <a:lnTo>
                    <a:pt x="1212" y="1"/>
                  </a:lnTo>
                  <a:lnTo>
                    <a:pt x="1231" y="4"/>
                  </a:lnTo>
                  <a:lnTo>
                    <a:pt x="1243" y="9"/>
                  </a:lnTo>
                  <a:lnTo>
                    <a:pt x="1233" y="18"/>
                  </a:lnTo>
                  <a:lnTo>
                    <a:pt x="1230" y="37"/>
                  </a:lnTo>
                  <a:lnTo>
                    <a:pt x="1226" y="56"/>
                  </a:lnTo>
                  <a:lnTo>
                    <a:pt x="1216" y="72"/>
                  </a:lnTo>
                  <a:lnTo>
                    <a:pt x="1209" y="101"/>
                  </a:lnTo>
                  <a:lnTo>
                    <a:pt x="1205" y="131"/>
                  </a:lnTo>
                  <a:lnTo>
                    <a:pt x="1200" y="160"/>
                  </a:lnTo>
                  <a:lnTo>
                    <a:pt x="1187" y="188"/>
                  </a:lnTo>
                  <a:lnTo>
                    <a:pt x="1172" y="189"/>
                  </a:lnTo>
                  <a:lnTo>
                    <a:pt x="1154" y="191"/>
                  </a:lnTo>
                  <a:lnTo>
                    <a:pt x="1135" y="192"/>
                  </a:lnTo>
                  <a:lnTo>
                    <a:pt x="1115" y="194"/>
                  </a:lnTo>
                  <a:lnTo>
                    <a:pt x="1093" y="196"/>
                  </a:lnTo>
                  <a:lnTo>
                    <a:pt x="1070" y="198"/>
                  </a:lnTo>
                  <a:lnTo>
                    <a:pt x="1045" y="200"/>
                  </a:lnTo>
                  <a:lnTo>
                    <a:pt x="1020" y="203"/>
                  </a:lnTo>
                  <a:lnTo>
                    <a:pt x="995" y="205"/>
                  </a:lnTo>
                  <a:lnTo>
                    <a:pt x="969" y="207"/>
                  </a:lnTo>
                  <a:lnTo>
                    <a:pt x="943" y="211"/>
                  </a:lnTo>
                  <a:lnTo>
                    <a:pt x="918" y="214"/>
                  </a:lnTo>
                  <a:lnTo>
                    <a:pt x="892" y="217"/>
                  </a:lnTo>
                  <a:lnTo>
                    <a:pt x="867" y="222"/>
                  </a:lnTo>
                  <a:lnTo>
                    <a:pt x="842" y="227"/>
                  </a:lnTo>
                  <a:lnTo>
                    <a:pt x="819" y="231"/>
                  </a:lnTo>
                  <a:lnTo>
                    <a:pt x="854" y="236"/>
                  </a:lnTo>
                  <a:lnTo>
                    <a:pt x="892" y="244"/>
                  </a:lnTo>
                  <a:lnTo>
                    <a:pt x="933" y="253"/>
                  </a:lnTo>
                  <a:lnTo>
                    <a:pt x="974" y="265"/>
                  </a:lnTo>
                  <a:lnTo>
                    <a:pt x="1017" y="279"/>
                  </a:lnTo>
                  <a:lnTo>
                    <a:pt x="1060" y="293"/>
                  </a:lnTo>
                  <a:lnTo>
                    <a:pt x="1105" y="310"/>
                  </a:lnTo>
                  <a:lnTo>
                    <a:pt x="1149" y="326"/>
                  </a:lnTo>
                  <a:lnTo>
                    <a:pt x="1194" y="343"/>
                  </a:lnTo>
                  <a:lnTo>
                    <a:pt x="1238" y="360"/>
                  </a:lnTo>
                  <a:lnTo>
                    <a:pt x="1280" y="378"/>
                  </a:lnTo>
                  <a:lnTo>
                    <a:pt x="1323" y="394"/>
                  </a:lnTo>
                  <a:lnTo>
                    <a:pt x="1363" y="410"/>
                  </a:lnTo>
                  <a:lnTo>
                    <a:pt x="1401" y="425"/>
                  </a:lnTo>
                  <a:lnTo>
                    <a:pt x="1438" y="439"/>
                  </a:lnTo>
                  <a:lnTo>
                    <a:pt x="1471" y="450"/>
                  </a:lnTo>
                  <a:lnTo>
                    <a:pt x="1482" y="448"/>
                  </a:lnTo>
                  <a:lnTo>
                    <a:pt x="1491" y="448"/>
                  </a:lnTo>
                  <a:lnTo>
                    <a:pt x="1499" y="450"/>
                  </a:lnTo>
                  <a:lnTo>
                    <a:pt x="1506" y="452"/>
                  </a:lnTo>
                  <a:lnTo>
                    <a:pt x="1512" y="456"/>
                  </a:lnTo>
                  <a:lnTo>
                    <a:pt x="1516" y="460"/>
                  </a:lnTo>
                  <a:lnTo>
                    <a:pt x="1520" y="465"/>
                  </a:lnTo>
                  <a:lnTo>
                    <a:pt x="1522" y="470"/>
                  </a:lnTo>
                  <a:lnTo>
                    <a:pt x="1528" y="483"/>
                  </a:lnTo>
                  <a:lnTo>
                    <a:pt x="1525" y="496"/>
                  </a:lnTo>
                  <a:lnTo>
                    <a:pt x="1520" y="509"/>
                  </a:lnTo>
                  <a:lnTo>
                    <a:pt x="1516" y="523"/>
                  </a:lnTo>
                  <a:lnTo>
                    <a:pt x="1512" y="530"/>
                  </a:lnTo>
                  <a:lnTo>
                    <a:pt x="1505" y="538"/>
                  </a:lnTo>
                  <a:lnTo>
                    <a:pt x="1499" y="544"/>
                  </a:lnTo>
                  <a:lnTo>
                    <a:pt x="1493" y="553"/>
                  </a:lnTo>
                  <a:lnTo>
                    <a:pt x="1490" y="561"/>
                  </a:lnTo>
                  <a:lnTo>
                    <a:pt x="1489" y="569"/>
                  </a:lnTo>
                  <a:lnTo>
                    <a:pt x="1491" y="578"/>
                  </a:lnTo>
                  <a:lnTo>
                    <a:pt x="1497" y="588"/>
                  </a:lnTo>
                  <a:lnTo>
                    <a:pt x="1499" y="601"/>
                  </a:lnTo>
                  <a:lnTo>
                    <a:pt x="1498" y="614"/>
                  </a:lnTo>
                  <a:lnTo>
                    <a:pt x="1496" y="626"/>
                  </a:lnTo>
                  <a:lnTo>
                    <a:pt x="1493" y="638"/>
                  </a:lnTo>
                  <a:lnTo>
                    <a:pt x="1491" y="646"/>
                  </a:lnTo>
                  <a:lnTo>
                    <a:pt x="1489" y="654"/>
                  </a:lnTo>
                  <a:lnTo>
                    <a:pt x="1485" y="661"/>
                  </a:lnTo>
                  <a:lnTo>
                    <a:pt x="1481" y="668"/>
                  </a:lnTo>
                  <a:lnTo>
                    <a:pt x="1475" y="675"/>
                  </a:lnTo>
                  <a:lnTo>
                    <a:pt x="1469" y="680"/>
                  </a:lnTo>
                  <a:lnTo>
                    <a:pt x="1461" y="684"/>
                  </a:lnTo>
                  <a:lnTo>
                    <a:pt x="1453" y="687"/>
                  </a:lnTo>
                  <a:lnTo>
                    <a:pt x="1444" y="691"/>
                  </a:lnTo>
                  <a:close/>
                </a:path>
              </a:pathLst>
            </a:custGeom>
            <a:solidFill>
              <a:srgbClr val="2F9D63"/>
            </a:solidFill>
            <a:ln w="9525">
              <a:noFill/>
              <a:round/>
              <a:headEnd/>
              <a:tailEnd/>
            </a:ln>
          </p:spPr>
          <p:txBody>
            <a:bodyPr/>
            <a:lstStyle/>
            <a:p>
              <a:endParaRPr lang="de-DE"/>
            </a:p>
          </p:txBody>
        </p:sp>
        <p:sp>
          <p:nvSpPr>
            <p:cNvPr id="2081" name="Freeform 33"/>
            <p:cNvSpPr>
              <a:spLocks/>
            </p:cNvSpPr>
            <p:nvPr/>
          </p:nvSpPr>
          <p:spPr bwMode="auto">
            <a:xfrm rot="5400000">
              <a:off x="-1749" y="2253"/>
              <a:ext cx="3895" cy="47"/>
            </a:xfrm>
            <a:custGeom>
              <a:avLst/>
              <a:gdLst/>
              <a:ahLst/>
              <a:cxnLst>
                <a:cxn ang="0">
                  <a:pos x="1294" y="680"/>
                </a:cxn>
                <a:cxn ang="0">
                  <a:pos x="1025" y="649"/>
                </a:cxn>
                <a:cxn ang="0">
                  <a:pos x="908" y="654"/>
                </a:cxn>
                <a:cxn ang="0">
                  <a:pos x="1060" y="730"/>
                </a:cxn>
                <a:cxn ang="0">
                  <a:pos x="1238" y="830"/>
                </a:cxn>
                <a:cxn ang="0">
                  <a:pos x="1367" y="897"/>
                </a:cxn>
                <a:cxn ang="0">
                  <a:pos x="1399" y="968"/>
                </a:cxn>
                <a:cxn ang="0">
                  <a:pos x="1330" y="1083"/>
                </a:cxn>
                <a:cxn ang="0">
                  <a:pos x="1248" y="1076"/>
                </a:cxn>
                <a:cxn ang="0">
                  <a:pos x="995" y="1014"/>
                </a:cxn>
                <a:cxn ang="0">
                  <a:pos x="753" y="979"/>
                </a:cxn>
                <a:cxn ang="0">
                  <a:pos x="770" y="1040"/>
                </a:cxn>
                <a:cxn ang="0">
                  <a:pos x="954" y="1139"/>
                </a:cxn>
                <a:cxn ang="0">
                  <a:pos x="1024" y="1220"/>
                </a:cxn>
                <a:cxn ang="0">
                  <a:pos x="995" y="1289"/>
                </a:cxn>
                <a:cxn ang="0">
                  <a:pos x="969" y="1365"/>
                </a:cxn>
                <a:cxn ang="0">
                  <a:pos x="896" y="1361"/>
                </a:cxn>
                <a:cxn ang="0">
                  <a:pos x="724" y="1330"/>
                </a:cxn>
                <a:cxn ang="0">
                  <a:pos x="501" y="1287"/>
                </a:cxn>
                <a:cxn ang="0">
                  <a:pos x="278" y="1245"/>
                </a:cxn>
                <a:cxn ang="0">
                  <a:pos x="105" y="1212"/>
                </a:cxn>
                <a:cxn ang="0">
                  <a:pos x="34" y="1193"/>
                </a:cxn>
                <a:cxn ang="0">
                  <a:pos x="8" y="1177"/>
                </a:cxn>
                <a:cxn ang="0">
                  <a:pos x="13" y="1090"/>
                </a:cxn>
                <a:cxn ang="0">
                  <a:pos x="35" y="1022"/>
                </a:cxn>
                <a:cxn ang="0">
                  <a:pos x="168" y="1010"/>
                </a:cxn>
                <a:cxn ang="0">
                  <a:pos x="387" y="1045"/>
                </a:cxn>
                <a:cxn ang="0">
                  <a:pos x="405" y="1040"/>
                </a:cxn>
                <a:cxn ang="0">
                  <a:pos x="207" y="970"/>
                </a:cxn>
                <a:cxn ang="0">
                  <a:pos x="67" y="907"/>
                </a:cxn>
                <a:cxn ang="0">
                  <a:pos x="58" y="797"/>
                </a:cxn>
                <a:cxn ang="0">
                  <a:pos x="124" y="717"/>
                </a:cxn>
                <a:cxn ang="0">
                  <a:pos x="303" y="717"/>
                </a:cxn>
                <a:cxn ang="0">
                  <a:pos x="485" y="731"/>
                </a:cxn>
                <a:cxn ang="0">
                  <a:pos x="352" y="673"/>
                </a:cxn>
                <a:cxn ang="0">
                  <a:pos x="191" y="597"/>
                </a:cxn>
                <a:cxn ang="0">
                  <a:pos x="146" y="536"/>
                </a:cxn>
                <a:cxn ang="0">
                  <a:pos x="158" y="492"/>
                </a:cxn>
                <a:cxn ang="0">
                  <a:pos x="191" y="416"/>
                </a:cxn>
                <a:cxn ang="0">
                  <a:pos x="274" y="392"/>
                </a:cxn>
                <a:cxn ang="0">
                  <a:pos x="389" y="374"/>
                </a:cxn>
                <a:cxn ang="0">
                  <a:pos x="404" y="352"/>
                </a:cxn>
                <a:cxn ang="0">
                  <a:pos x="341" y="323"/>
                </a:cxn>
                <a:cxn ang="0">
                  <a:pos x="321" y="227"/>
                </a:cxn>
                <a:cxn ang="0">
                  <a:pos x="351" y="151"/>
                </a:cxn>
                <a:cxn ang="0">
                  <a:pos x="434" y="97"/>
                </a:cxn>
                <a:cxn ang="0">
                  <a:pos x="608" y="57"/>
                </a:cxn>
                <a:cxn ang="0">
                  <a:pos x="765" y="37"/>
                </a:cxn>
                <a:cxn ang="0">
                  <a:pos x="905" y="24"/>
                </a:cxn>
                <a:cxn ang="0">
                  <a:pos x="1128" y="2"/>
                </a:cxn>
                <a:cxn ang="0">
                  <a:pos x="1233" y="18"/>
                </a:cxn>
                <a:cxn ang="0">
                  <a:pos x="1200" y="160"/>
                </a:cxn>
                <a:cxn ang="0">
                  <a:pos x="1093" y="196"/>
                </a:cxn>
                <a:cxn ang="0">
                  <a:pos x="943" y="211"/>
                </a:cxn>
                <a:cxn ang="0">
                  <a:pos x="854" y="236"/>
                </a:cxn>
                <a:cxn ang="0">
                  <a:pos x="1105" y="310"/>
                </a:cxn>
                <a:cxn ang="0">
                  <a:pos x="1363" y="410"/>
                </a:cxn>
                <a:cxn ang="0">
                  <a:pos x="1499" y="450"/>
                </a:cxn>
                <a:cxn ang="0">
                  <a:pos x="1528" y="483"/>
                </a:cxn>
                <a:cxn ang="0">
                  <a:pos x="1499" y="544"/>
                </a:cxn>
                <a:cxn ang="0">
                  <a:pos x="1499" y="601"/>
                </a:cxn>
                <a:cxn ang="0">
                  <a:pos x="1485" y="661"/>
                </a:cxn>
                <a:cxn ang="0">
                  <a:pos x="1444" y="691"/>
                </a:cxn>
              </a:cxnLst>
              <a:rect l="0" t="0" r="r" b="b"/>
              <a:pathLst>
                <a:path w="1528" h="1370">
                  <a:moveTo>
                    <a:pt x="1444" y="691"/>
                  </a:moveTo>
                  <a:lnTo>
                    <a:pt x="1426" y="691"/>
                  </a:lnTo>
                  <a:lnTo>
                    <a:pt x="1402" y="690"/>
                  </a:lnTo>
                  <a:lnTo>
                    <a:pt x="1371" y="687"/>
                  </a:lnTo>
                  <a:lnTo>
                    <a:pt x="1334" y="684"/>
                  </a:lnTo>
                  <a:lnTo>
                    <a:pt x="1294" y="680"/>
                  </a:lnTo>
                  <a:lnTo>
                    <a:pt x="1250" y="675"/>
                  </a:lnTo>
                  <a:lnTo>
                    <a:pt x="1205" y="670"/>
                  </a:lnTo>
                  <a:lnTo>
                    <a:pt x="1158" y="664"/>
                  </a:lnTo>
                  <a:lnTo>
                    <a:pt x="1112" y="658"/>
                  </a:lnTo>
                  <a:lnTo>
                    <a:pt x="1067" y="654"/>
                  </a:lnTo>
                  <a:lnTo>
                    <a:pt x="1025" y="649"/>
                  </a:lnTo>
                  <a:lnTo>
                    <a:pt x="986" y="645"/>
                  </a:lnTo>
                  <a:lnTo>
                    <a:pt x="950" y="642"/>
                  </a:lnTo>
                  <a:lnTo>
                    <a:pt x="921" y="640"/>
                  </a:lnTo>
                  <a:lnTo>
                    <a:pt x="898" y="640"/>
                  </a:lnTo>
                  <a:lnTo>
                    <a:pt x="883" y="641"/>
                  </a:lnTo>
                  <a:lnTo>
                    <a:pt x="908" y="654"/>
                  </a:lnTo>
                  <a:lnTo>
                    <a:pt x="934" y="667"/>
                  </a:lnTo>
                  <a:lnTo>
                    <a:pt x="959" y="679"/>
                  </a:lnTo>
                  <a:lnTo>
                    <a:pt x="984" y="691"/>
                  </a:lnTo>
                  <a:lnTo>
                    <a:pt x="1010" y="703"/>
                  </a:lnTo>
                  <a:lnTo>
                    <a:pt x="1035" y="716"/>
                  </a:lnTo>
                  <a:lnTo>
                    <a:pt x="1060" y="730"/>
                  </a:lnTo>
                  <a:lnTo>
                    <a:pt x="1088" y="744"/>
                  </a:lnTo>
                  <a:lnTo>
                    <a:pt x="1115" y="759"/>
                  </a:lnTo>
                  <a:lnTo>
                    <a:pt x="1143" y="775"/>
                  </a:lnTo>
                  <a:lnTo>
                    <a:pt x="1173" y="792"/>
                  </a:lnTo>
                  <a:lnTo>
                    <a:pt x="1204" y="810"/>
                  </a:lnTo>
                  <a:lnTo>
                    <a:pt x="1238" y="830"/>
                  </a:lnTo>
                  <a:lnTo>
                    <a:pt x="1272" y="852"/>
                  </a:lnTo>
                  <a:lnTo>
                    <a:pt x="1308" y="876"/>
                  </a:lnTo>
                  <a:lnTo>
                    <a:pt x="1347" y="901"/>
                  </a:lnTo>
                  <a:lnTo>
                    <a:pt x="1352" y="898"/>
                  </a:lnTo>
                  <a:lnTo>
                    <a:pt x="1359" y="897"/>
                  </a:lnTo>
                  <a:lnTo>
                    <a:pt x="1367" y="897"/>
                  </a:lnTo>
                  <a:lnTo>
                    <a:pt x="1376" y="900"/>
                  </a:lnTo>
                  <a:lnTo>
                    <a:pt x="1385" y="906"/>
                  </a:lnTo>
                  <a:lnTo>
                    <a:pt x="1393" y="916"/>
                  </a:lnTo>
                  <a:lnTo>
                    <a:pt x="1399" y="929"/>
                  </a:lnTo>
                  <a:lnTo>
                    <a:pt x="1402" y="945"/>
                  </a:lnTo>
                  <a:lnTo>
                    <a:pt x="1399" y="968"/>
                  </a:lnTo>
                  <a:lnTo>
                    <a:pt x="1393" y="990"/>
                  </a:lnTo>
                  <a:lnTo>
                    <a:pt x="1384" y="1010"/>
                  </a:lnTo>
                  <a:lnTo>
                    <a:pt x="1374" y="1029"/>
                  </a:lnTo>
                  <a:lnTo>
                    <a:pt x="1360" y="1049"/>
                  </a:lnTo>
                  <a:lnTo>
                    <a:pt x="1346" y="1066"/>
                  </a:lnTo>
                  <a:lnTo>
                    <a:pt x="1330" y="1083"/>
                  </a:lnTo>
                  <a:lnTo>
                    <a:pt x="1314" y="1099"/>
                  </a:lnTo>
                  <a:lnTo>
                    <a:pt x="1304" y="1104"/>
                  </a:lnTo>
                  <a:lnTo>
                    <a:pt x="1295" y="1104"/>
                  </a:lnTo>
                  <a:lnTo>
                    <a:pt x="1288" y="1098"/>
                  </a:lnTo>
                  <a:lnTo>
                    <a:pt x="1287" y="1088"/>
                  </a:lnTo>
                  <a:lnTo>
                    <a:pt x="1248" y="1076"/>
                  </a:lnTo>
                  <a:lnTo>
                    <a:pt x="1207" y="1065"/>
                  </a:lnTo>
                  <a:lnTo>
                    <a:pt x="1165" y="1055"/>
                  </a:lnTo>
                  <a:lnTo>
                    <a:pt x="1123" y="1043"/>
                  </a:lnTo>
                  <a:lnTo>
                    <a:pt x="1080" y="1034"/>
                  </a:lnTo>
                  <a:lnTo>
                    <a:pt x="1037" y="1023"/>
                  </a:lnTo>
                  <a:lnTo>
                    <a:pt x="995" y="1014"/>
                  </a:lnTo>
                  <a:lnTo>
                    <a:pt x="952" y="1006"/>
                  </a:lnTo>
                  <a:lnTo>
                    <a:pt x="910" y="998"/>
                  </a:lnTo>
                  <a:lnTo>
                    <a:pt x="869" y="992"/>
                  </a:lnTo>
                  <a:lnTo>
                    <a:pt x="829" y="987"/>
                  </a:lnTo>
                  <a:lnTo>
                    <a:pt x="790" y="982"/>
                  </a:lnTo>
                  <a:lnTo>
                    <a:pt x="753" y="979"/>
                  </a:lnTo>
                  <a:lnTo>
                    <a:pt x="717" y="976"/>
                  </a:lnTo>
                  <a:lnTo>
                    <a:pt x="684" y="975"/>
                  </a:lnTo>
                  <a:lnTo>
                    <a:pt x="653" y="976"/>
                  </a:lnTo>
                  <a:lnTo>
                    <a:pt x="693" y="998"/>
                  </a:lnTo>
                  <a:lnTo>
                    <a:pt x="732" y="1020"/>
                  </a:lnTo>
                  <a:lnTo>
                    <a:pt x="770" y="1040"/>
                  </a:lnTo>
                  <a:lnTo>
                    <a:pt x="807" y="1058"/>
                  </a:lnTo>
                  <a:lnTo>
                    <a:pt x="842" y="1075"/>
                  </a:lnTo>
                  <a:lnTo>
                    <a:pt x="874" y="1093"/>
                  </a:lnTo>
                  <a:lnTo>
                    <a:pt x="903" y="1109"/>
                  </a:lnTo>
                  <a:lnTo>
                    <a:pt x="930" y="1124"/>
                  </a:lnTo>
                  <a:lnTo>
                    <a:pt x="954" y="1139"/>
                  </a:lnTo>
                  <a:lnTo>
                    <a:pt x="975" y="1152"/>
                  </a:lnTo>
                  <a:lnTo>
                    <a:pt x="992" y="1166"/>
                  </a:lnTo>
                  <a:lnTo>
                    <a:pt x="1006" y="1180"/>
                  </a:lnTo>
                  <a:lnTo>
                    <a:pt x="1017" y="1194"/>
                  </a:lnTo>
                  <a:lnTo>
                    <a:pt x="1022" y="1207"/>
                  </a:lnTo>
                  <a:lnTo>
                    <a:pt x="1024" y="1220"/>
                  </a:lnTo>
                  <a:lnTo>
                    <a:pt x="1020" y="1234"/>
                  </a:lnTo>
                  <a:lnTo>
                    <a:pt x="1016" y="1246"/>
                  </a:lnTo>
                  <a:lnTo>
                    <a:pt x="1011" y="1257"/>
                  </a:lnTo>
                  <a:lnTo>
                    <a:pt x="1005" y="1268"/>
                  </a:lnTo>
                  <a:lnTo>
                    <a:pt x="1001" y="1279"/>
                  </a:lnTo>
                  <a:lnTo>
                    <a:pt x="995" y="1289"/>
                  </a:lnTo>
                  <a:lnTo>
                    <a:pt x="989" y="1301"/>
                  </a:lnTo>
                  <a:lnTo>
                    <a:pt x="984" y="1312"/>
                  </a:lnTo>
                  <a:lnTo>
                    <a:pt x="980" y="1324"/>
                  </a:lnTo>
                  <a:lnTo>
                    <a:pt x="976" y="1338"/>
                  </a:lnTo>
                  <a:lnTo>
                    <a:pt x="973" y="1353"/>
                  </a:lnTo>
                  <a:lnTo>
                    <a:pt x="969" y="1365"/>
                  </a:lnTo>
                  <a:lnTo>
                    <a:pt x="963" y="1370"/>
                  </a:lnTo>
                  <a:lnTo>
                    <a:pt x="957" y="1370"/>
                  </a:lnTo>
                  <a:lnTo>
                    <a:pt x="946" y="1369"/>
                  </a:lnTo>
                  <a:lnTo>
                    <a:pt x="933" y="1367"/>
                  </a:lnTo>
                  <a:lnTo>
                    <a:pt x="915" y="1364"/>
                  </a:lnTo>
                  <a:lnTo>
                    <a:pt x="896" y="1361"/>
                  </a:lnTo>
                  <a:lnTo>
                    <a:pt x="873" y="1356"/>
                  </a:lnTo>
                  <a:lnTo>
                    <a:pt x="847" y="1352"/>
                  </a:lnTo>
                  <a:lnTo>
                    <a:pt x="820" y="1347"/>
                  </a:lnTo>
                  <a:lnTo>
                    <a:pt x="790" y="1341"/>
                  </a:lnTo>
                  <a:lnTo>
                    <a:pt x="758" y="1335"/>
                  </a:lnTo>
                  <a:lnTo>
                    <a:pt x="724" y="1330"/>
                  </a:lnTo>
                  <a:lnTo>
                    <a:pt x="690" y="1323"/>
                  </a:lnTo>
                  <a:lnTo>
                    <a:pt x="653" y="1316"/>
                  </a:lnTo>
                  <a:lnTo>
                    <a:pt x="616" y="1309"/>
                  </a:lnTo>
                  <a:lnTo>
                    <a:pt x="578" y="1302"/>
                  </a:lnTo>
                  <a:lnTo>
                    <a:pt x="540" y="1294"/>
                  </a:lnTo>
                  <a:lnTo>
                    <a:pt x="501" y="1287"/>
                  </a:lnTo>
                  <a:lnTo>
                    <a:pt x="463" y="1280"/>
                  </a:lnTo>
                  <a:lnTo>
                    <a:pt x="424" y="1272"/>
                  </a:lnTo>
                  <a:lnTo>
                    <a:pt x="387" y="1265"/>
                  </a:lnTo>
                  <a:lnTo>
                    <a:pt x="349" y="1258"/>
                  </a:lnTo>
                  <a:lnTo>
                    <a:pt x="313" y="1251"/>
                  </a:lnTo>
                  <a:lnTo>
                    <a:pt x="278" y="1245"/>
                  </a:lnTo>
                  <a:lnTo>
                    <a:pt x="244" y="1239"/>
                  </a:lnTo>
                  <a:lnTo>
                    <a:pt x="212" y="1232"/>
                  </a:lnTo>
                  <a:lnTo>
                    <a:pt x="182" y="1227"/>
                  </a:lnTo>
                  <a:lnTo>
                    <a:pt x="153" y="1221"/>
                  </a:lnTo>
                  <a:lnTo>
                    <a:pt x="128" y="1217"/>
                  </a:lnTo>
                  <a:lnTo>
                    <a:pt x="105" y="1212"/>
                  </a:lnTo>
                  <a:lnTo>
                    <a:pt x="84" y="1209"/>
                  </a:lnTo>
                  <a:lnTo>
                    <a:pt x="67" y="1207"/>
                  </a:lnTo>
                  <a:lnTo>
                    <a:pt x="53" y="1204"/>
                  </a:lnTo>
                  <a:lnTo>
                    <a:pt x="46" y="1202"/>
                  </a:lnTo>
                  <a:lnTo>
                    <a:pt x="39" y="1197"/>
                  </a:lnTo>
                  <a:lnTo>
                    <a:pt x="34" y="1193"/>
                  </a:lnTo>
                  <a:lnTo>
                    <a:pt x="30" y="1185"/>
                  </a:lnTo>
                  <a:lnTo>
                    <a:pt x="29" y="1182"/>
                  </a:lnTo>
                  <a:lnTo>
                    <a:pt x="25" y="1179"/>
                  </a:lnTo>
                  <a:lnTo>
                    <a:pt x="20" y="1178"/>
                  </a:lnTo>
                  <a:lnTo>
                    <a:pt x="13" y="1178"/>
                  </a:lnTo>
                  <a:lnTo>
                    <a:pt x="8" y="1177"/>
                  </a:lnTo>
                  <a:lnTo>
                    <a:pt x="4" y="1171"/>
                  </a:lnTo>
                  <a:lnTo>
                    <a:pt x="0" y="1164"/>
                  </a:lnTo>
                  <a:lnTo>
                    <a:pt x="0" y="1158"/>
                  </a:lnTo>
                  <a:lnTo>
                    <a:pt x="2" y="1135"/>
                  </a:lnTo>
                  <a:lnTo>
                    <a:pt x="7" y="1112"/>
                  </a:lnTo>
                  <a:lnTo>
                    <a:pt x="13" y="1090"/>
                  </a:lnTo>
                  <a:lnTo>
                    <a:pt x="24" y="1069"/>
                  </a:lnTo>
                  <a:lnTo>
                    <a:pt x="27" y="1064"/>
                  </a:lnTo>
                  <a:lnTo>
                    <a:pt x="29" y="1055"/>
                  </a:lnTo>
                  <a:lnTo>
                    <a:pt x="30" y="1044"/>
                  </a:lnTo>
                  <a:lnTo>
                    <a:pt x="34" y="1035"/>
                  </a:lnTo>
                  <a:lnTo>
                    <a:pt x="35" y="1022"/>
                  </a:lnTo>
                  <a:lnTo>
                    <a:pt x="43" y="1013"/>
                  </a:lnTo>
                  <a:lnTo>
                    <a:pt x="59" y="1007"/>
                  </a:lnTo>
                  <a:lnTo>
                    <a:pt x="80" y="1005"/>
                  </a:lnTo>
                  <a:lnTo>
                    <a:pt x="105" y="1005"/>
                  </a:lnTo>
                  <a:lnTo>
                    <a:pt x="135" y="1006"/>
                  </a:lnTo>
                  <a:lnTo>
                    <a:pt x="168" y="1010"/>
                  </a:lnTo>
                  <a:lnTo>
                    <a:pt x="204" y="1014"/>
                  </a:lnTo>
                  <a:lnTo>
                    <a:pt x="241" y="1020"/>
                  </a:lnTo>
                  <a:lnTo>
                    <a:pt x="279" y="1027"/>
                  </a:lnTo>
                  <a:lnTo>
                    <a:pt x="316" y="1033"/>
                  </a:lnTo>
                  <a:lnTo>
                    <a:pt x="352" y="1040"/>
                  </a:lnTo>
                  <a:lnTo>
                    <a:pt x="387" y="1045"/>
                  </a:lnTo>
                  <a:lnTo>
                    <a:pt x="419" y="1051"/>
                  </a:lnTo>
                  <a:lnTo>
                    <a:pt x="448" y="1055"/>
                  </a:lnTo>
                  <a:lnTo>
                    <a:pt x="472" y="1057"/>
                  </a:lnTo>
                  <a:lnTo>
                    <a:pt x="454" y="1053"/>
                  </a:lnTo>
                  <a:lnTo>
                    <a:pt x="432" y="1046"/>
                  </a:lnTo>
                  <a:lnTo>
                    <a:pt x="405" y="1040"/>
                  </a:lnTo>
                  <a:lnTo>
                    <a:pt x="375" y="1030"/>
                  </a:lnTo>
                  <a:lnTo>
                    <a:pt x="343" y="1020"/>
                  </a:lnTo>
                  <a:lnTo>
                    <a:pt x="310" y="1008"/>
                  </a:lnTo>
                  <a:lnTo>
                    <a:pt x="275" y="996"/>
                  </a:lnTo>
                  <a:lnTo>
                    <a:pt x="242" y="983"/>
                  </a:lnTo>
                  <a:lnTo>
                    <a:pt x="207" y="970"/>
                  </a:lnTo>
                  <a:lnTo>
                    <a:pt x="176" y="958"/>
                  </a:lnTo>
                  <a:lnTo>
                    <a:pt x="146" y="946"/>
                  </a:lnTo>
                  <a:lnTo>
                    <a:pt x="120" y="935"/>
                  </a:lnTo>
                  <a:lnTo>
                    <a:pt x="97" y="924"/>
                  </a:lnTo>
                  <a:lnTo>
                    <a:pt x="78" y="915"/>
                  </a:lnTo>
                  <a:lnTo>
                    <a:pt x="67" y="907"/>
                  </a:lnTo>
                  <a:lnTo>
                    <a:pt x="60" y="901"/>
                  </a:lnTo>
                  <a:lnTo>
                    <a:pt x="53" y="882"/>
                  </a:lnTo>
                  <a:lnTo>
                    <a:pt x="51" y="861"/>
                  </a:lnTo>
                  <a:lnTo>
                    <a:pt x="51" y="840"/>
                  </a:lnTo>
                  <a:lnTo>
                    <a:pt x="53" y="818"/>
                  </a:lnTo>
                  <a:lnTo>
                    <a:pt x="58" y="797"/>
                  </a:lnTo>
                  <a:lnTo>
                    <a:pt x="65" y="776"/>
                  </a:lnTo>
                  <a:lnTo>
                    <a:pt x="72" y="755"/>
                  </a:lnTo>
                  <a:lnTo>
                    <a:pt x="78" y="734"/>
                  </a:lnTo>
                  <a:lnTo>
                    <a:pt x="89" y="726"/>
                  </a:lnTo>
                  <a:lnTo>
                    <a:pt x="105" y="721"/>
                  </a:lnTo>
                  <a:lnTo>
                    <a:pt x="124" y="717"/>
                  </a:lnTo>
                  <a:lnTo>
                    <a:pt x="149" y="715"/>
                  </a:lnTo>
                  <a:lnTo>
                    <a:pt x="175" y="714"/>
                  </a:lnTo>
                  <a:lnTo>
                    <a:pt x="205" y="713"/>
                  </a:lnTo>
                  <a:lnTo>
                    <a:pt x="236" y="714"/>
                  </a:lnTo>
                  <a:lnTo>
                    <a:pt x="270" y="715"/>
                  </a:lnTo>
                  <a:lnTo>
                    <a:pt x="303" y="717"/>
                  </a:lnTo>
                  <a:lnTo>
                    <a:pt x="336" y="719"/>
                  </a:lnTo>
                  <a:lnTo>
                    <a:pt x="370" y="723"/>
                  </a:lnTo>
                  <a:lnTo>
                    <a:pt x="402" y="725"/>
                  </a:lnTo>
                  <a:lnTo>
                    <a:pt x="432" y="728"/>
                  </a:lnTo>
                  <a:lnTo>
                    <a:pt x="459" y="729"/>
                  </a:lnTo>
                  <a:lnTo>
                    <a:pt x="485" y="731"/>
                  </a:lnTo>
                  <a:lnTo>
                    <a:pt x="507" y="731"/>
                  </a:lnTo>
                  <a:lnTo>
                    <a:pt x="478" y="721"/>
                  </a:lnTo>
                  <a:lnTo>
                    <a:pt x="447" y="709"/>
                  </a:lnTo>
                  <a:lnTo>
                    <a:pt x="416" y="698"/>
                  </a:lnTo>
                  <a:lnTo>
                    <a:pt x="385" y="686"/>
                  </a:lnTo>
                  <a:lnTo>
                    <a:pt x="352" y="673"/>
                  </a:lnTo>
                  <a:lnTo>
                    <a:pt x="321" y="661"/>
                  </a:lnTo>
                  <a:lnTo>
                    <a:pt x="291" y="648"/>
                  </a:lnTo>
                  <a:lnTo>
                    <a:pt x="264" y="635"/>
                  </a:lnTo>
                  <a:lnTo>
                    <a:pt x="237" y="623"/>
                  </a:lnTo>
                  <a:lnTo>
                    <a:pt x="213" y="610"/>
                  </a:lnTo>
                  <a:lnTo>
                    <a:pt x="191" y="597"/>
                  </a:lnTo>
                  <a:lnTo>
                    <a:pt x="174" y="585"/>
                  </a:lnTo>
                  <a:lnTo>
                    <a:pt x="160" y="572"/>
                  </a:lnTo>
                  <a:lnTo>
                    <a:pt x="151" y="561"/>
                  </a:lnTo>
                  <a:lnTo>
                    <a:pt x="146" y="549"/>
                  </a:lnTo>
                  <a:lnTo>
                    <a:pt x="148" y="538"/>
                  </a:lnTo>
                  <a:lnTo>
                    <a:pt x="146" y="536"/>
                  </a:lnTo>
                  <a:lnTo>
                    <a:pt x="145" y="535"/>
                  </a:lnTo>
                  <a:lnTo>
                    <a:pt x="143" y="534"/>
                  </a:lnTo>
                  <a:lnTo>
                    <a:pt x="141" y="534"/>
                  </a:lnTo>
                  <a:lnTo>
                    <a:pt x="149" y="520"/>
                  </a:lnTo>
                  <a:lnTo>
                    <a:pt x="153" y="506"/>
                  </a:lnTo>
                  <a:lnTo>
                    <a:pt x="158" y="492"/>
                  </a:lnTo>
                  <a:lnTo>
                    <a:pt x="161" y="477"/>
                  </a:lnTo>
                  <a:lnTo>
                    <a:pt x="165" y="462"/>
                  </a:lnTo>
                  <a:lnTo>
                    <a:pt x="168" y="447"/>
                  </a:lnTo>
                  <a:lnTo>
                    <a:pt x="175" y="433"/>
                  </a:lnTo>
                  <a:lnTo>
                    <a:pt x="184" y="420"/>
                  </a:lnTo>
                  <a:lnTo>
                    <a:pt x="191" y="416"/>
                  </a:lnTo>
                  <a:lnTo>
                    <a:pt x="199" y="412"/>
                  </a:lnTo>
                  <a:lnTo>
                    <a:pt x="211" y="407"/>
                  </a:lnTo>
                  <a:lnTo>
                    <a:pt x="225" y="404"/>
                  </a:lnTo>
                  <a:lnTo>
                    <a:pt x="240" y="401"/>
                  </a:lnTo>
                  <a:lnTo>
                    <a:pt x="256" y="396"/>
                  </a:lnTo>
                  <a:lnTo>
                    <a:pt x="274" y="392"/>
                  </a:lnTo>
                  <a:lnTo>
                    <a:pt x="293" y="389"/>
                  </a:lnTo>
                  <a:lnTo>
                    <a:pt x="312" y="386"/>
                  </a:lnTo>
                  <a:lnTo>
                    <a:pt x="332" y="383"/>
                  </a:lnTo>
                  <a:lnTo>
                    <a:pt x="351" y="380"/>
                  </a:lnTo>
                  <a:lnTo>
                    <a:pt x="371" y="376"/>
                  </a:lnTo>
                  <a:lnTo>
                    <a:pt x="389" y="374"/>
                  </a:lnTo>
                  <a:lnTo>
                    <a:pt x="408" y="371"/>
                  </a:lnTo>
                  <a:lnTo>
                    <a:pt x="425" y="367"/>
                  </a:lnTo>
                  <a:lnTo>
                    <a:pt x="441" y="365"/>
                  </a:lnTo>
                  <a:lnTo>
                    <a:pt x="428" y="361"/>
                  </a:lnTo>
                  <a:lnTo>
                    <a:pt x="416" y="357"/>
                  </a:lnTo>
                  <a:lnTo>
                    <a:pt x="404" y="352"/>
                  </a:lnTo>
                  <a:lnTo>
                    <a:pt x="392" y="348"/>
                  </a:lnTo>
                  <a:lnTo>
                    <a:pt x="379" y="344"/>
                  </a:lnTo>
                  <a:lnTo>
                    <a:pt x="366" y="340"/>
                  </a:lnTo>
                  <a:lnTo>
                    <a:pt x="354" y="337"/>
                  </a:lnTo>
                  <a:lnTo>
                    <a:pt x="341" y="334"/>
                  </a:lnTo>
                  <a:lnTo>
                    <a:pt x="341" y="323"/>
                  </a:lnTo>
                  <a:lnTo>
                    <a:pt x="334" y="315"/>
                  </a:lnTo>
                  <a:lnTo>
                    <a:pt x="327" y="307"/>
                  </a:lnTo>
                  <a:lnTo>
                    <a:pt x="322" y="299"/>
                  </a:lnTo>
                  <a:lnTo>
                    <a:pt x="321" y="275"/>
                  </a:lnTo>
                  <a:lnTo>
                    <a:pt x="321" y="251"/>
                  </a:lnTo>
                  <a:lnTo>
                    <a:pt x="321" y="227"/>
                  </a:lnTo>
                  <a:lnTo>
                    <a:pt x="324" y="203"/>
                  </a:lnTo>
                  <a:lnTo>
                    <a:pt x="326" y="191"/>
                  </a:lnTo>
                  <a:lnTo>
                    <a:pt x="331" y="181"/>
                  </a:lnTo>
                  <a:lnTo>
                    <a:pt x="336" y="170"/>
                  </a:lnTo>
                  <a:lnTo>
                    <a:pt x="343" y="160"/>
                  </a:lnTo>
                  <a:lnTo>
                    <a:pt x="351" y="151"/>
                  </a:lnTo>
                  <a:lnTo>
                    <a:pt x="359" y="143"/>
                  </a:lnTo>
                  <a:lnTo>
                    <a:pt x="367" y="135"/>
                  </a:lnTo>
                  <a:lnTo>
                    <a:pt x="377" y="128"/>
                  </a:lnTo>
                  <a:lnTo>
                    <a:pt x="393" y="116"/>
                  </a:lnTo>
                  <a:lnTo>
                    <a:pt x="412" y="106"/>
                  </a:lnTo>
                  <a:lnTo>
                    <a:pt x="434" y="97"/>
                  </a:lnTo>
                  <a:lnTo>
                    <a:pt x="459" y="89"/>
                  </a:lnTo>
                  <a:lnTo>
                    <a:pt x="487" y="80"/>
                  </a:lnTo>
                  <a:lnTo>
                    <a:pt x="517" y="74"/>
                  </a:lnTo>
                  <a:lnTo>
                    <a:pt x="547" y="68"/>
                  </a:lnTo>
                  <a:lnTo>
                    <a:pt x="577" y="62"/>
                  </a:lnTo>
                  <a:lnTo>
                    <a:pt x="608" y="57"/>
                  </a:lnTo>
                  <a:lnTo>
                    <a:pt x="638" y="53"/>
                  </a:lnTo>
                  <a:lnTo>
                    <a:pt x="668" y="48"/>
                  </a:lnTo>
                  <a:lnTo>
                    <a:pt x="695" y="45"/>
                  </a:lnTo>
                  <a:lnTo>
                    <a:pt x="721" y="42"/>
                  </a:lnTo>
                  <a:lnTo>
                    <a:pt x="744" y="39"/>
                  </a:lnTo>
                  <a:lnTo>
                    <a:pt x="765" y="37"/>
                  </a:lnTo>
                  <a:lnTo>
                    <a:pt x="781" y="34"/>
                  </a:lnTo>
                  <a:lnTo>
                    <a:pt x="796" y="34"/>
                  </a:lnTo>
                  <a:lnTo>
                    <a:pt x="816" y="33"/>
                  </a:lnTo>
                  <a:lnTo>
                    <a:pt x="842" y="31"/>
                  </a:lnTo>
                  <a:lnTo>
                    <a:pt x="872" y="28"/>
                  </a:lnTo>
                  <a:lnTo>
                    <a:pt x="905" y="24"/>
                  </a:lnTo>
                  <a:lnTo>
                    <a:pt x="942" y="21"/>
                  </a:lnTo>
                  <a:lnTo>
                    <a:pt x="979" y="16"/>
                  </a:lnTo>
                  <a:lnTo>
                    <a:pt x="1018" y="11"/>
                  </a:lnTo>
                  <a:lnTo>
                    <a:pt x="1056" y="8"/>
                  </a:lnTo>
                  <a:lnTo>
                    <a:pt x="1093" y="4"/>
                  </a:lnTo>
                  <a:lnTo>
                    <a:pt x="1128" y="2"/>
                  </a:lnTo>
                  <a:lnTo>
                    <a:pt x="1161" y="1"/>
                  </a:lnTo>
                  <a:lnTo>
                    <a:pt x="1189" y="0"/>
                  </a:lnTo>
                  <a:lnTo>
                    <a:pt x="1212" y="1"/>
                  </a:lnTo>
                  <a:lnTo>
                    <a:pt x="1231" y="4"/>
                  </a:lnTo>
                  <a:lnTo>
                    <a:pt x="1243" y="9"/>
                  </a:lnTo>
                  <a:lnTo>
                    <a:pt x="1233" y="18"/>
                  </a:lnTo>
                  <a:lnTo>
                    <a:pt x="1230" y="37"/>
                  </a:lnTo>
                  <a:lnTo>
                    <a:pt x="1226" y="56"/>
                  </a:lnTo>
                  <a:lnTo>
                    <a:pt x="1216" y="72"/>
                  </a:lnTo>
                  <a:lnTo>
                    <a:pt x="1209" y="101"/>
                  </a:lnTo>
                  <a:lnTo>
                    <a:pt x="1205" y="131"/>
                  </a:lnTo>
                  <a:lnTo>
                    <a:pt x="1200" y="160"/>
                  </a:lnTo>
                  <a:lnTo>
                    <a:pt x="1187" y="188"/>
                  </a:lnTo>
                  <a:lnTo>
                    <a:pt x="1172" y="189"/>
                  </a:lnTo>
                  <a:lnTo>
                    <a:pt x="1154" y="191"/>
                  </a:lnTo>
                  <a:lnTo>
                    <a:pt x="1135" y="192"/>
                  </a:lnTo>
                  <a:lnTo>
                    <a:pt x="1115" y="194"/>
                  </a:lnTo>
                  <a:lnTo>
                    <a:pt x="1093" y="196"/>
                  </a:lnTo>
                  <a:lnTo>
                    <a:pt x="1070" y="198"/>
                  </a:lnTo>
                  <a:lnTo>
                    <a:pt x="1045" y="200"/>
                  </a:lnTo>
                  <a:lnTo>
                    <a:pt x="1020" y="203"/>
                  </a:lnTo>
                  <a:lnTo>
                    <a:pt x="995" y="205"/>
                  </a:lnTo>
                  <a:lnTo>
                    <a:pt x="969" y="207"/>
                  </a:lnTo>
                  <a:lnTo>
                    <a:pt x="943" y="211"/>
                  </a:lnTo>
                  <a:lnTo>
                    <a:pt x="918" y="214"/>
                  </a:lnTo>
                  <a:lnTo>
                    <a:pt x="892" y="217"/>
                  </a:lnTo>
                  <a:lnTo>
                    <a:pt x="867" y="222"/>
                  </a:lnTo>
                  <a:lnTo>
                    <a:pt x="842" y="227"/>
                  </a:lnTo>
                  <a:lnTo>
                    <a:pt x="819" y="231"/>
                  </a:lnTo>
                  <a:lnTo>
                    <a:pt x="854" y="236"/>
                  </a:lnTo>
                  <a:lnTo>
                    <a:pt x="892" y="244"/>
                  </a:lnTo>
                  <a:lnTo>
                    <a:pt x="933" y="253"/>
                  </a:lnTo>
                  <a:lnTo>
                    <a:pt x="974" y="265"/>
                  </a:lnTo>
                  <a:lnTo>
                    <a:pt x="1017" y="279"/>
                  </a:lnTo>
                  <a:lnTo>
                    <a:pt x="1060" y="293"/>
                  </a:lnTo>
                  <a:lnTo>
                    <a:pt x="1105" y="310"/>
                  </a:lnTo>
                  <a:lnTo>
                    <a:pt x="1149" y="326"/>
                  </a:lnTo>
                  <a:lnTo>
                    <a:pt x="1194" y="343"/>
                  </a:lnTo>
                  <a:lnTo>
                    <a:pt x="1238" y="360"/>
                  </a:lnTo>
                  <a:lnTo>
                    <a:pt x="1280" y="378"/>
                  </a:lnTo>
                  <a:lnTo>
                    <a:pt x="1323" y="394"/>
                  </a:lnTo>
                  <a:lnTo>
                    <a:pt x="1363" y="410"/>
                  </a:lnTo>
                  <a:lnTo>
                    <a:pt x="1401" y="425"/>
                  </a:lnTo>
                  <a:lnTo>
                    <a:pt x="1438" y="439"/>
                  </a:lnTo>
                  <a:lnTo>
                    <a:pt x="1471" y="450"/>
                  </a:lnTo>
                  <a:lnTo>
                    <a:pt x="1482" y="448"/>
                  </a:lnTo>
                  <a:lnTo>
                    <a:pt x="1491" y="448"/>
                  </a:lnTo>
                  <a:lnTo>
                    <a:pt x="1499" y="450"/>
                  </a:lnTo>
                  <a:lnTo>
                    <a:pt x="1506" y="452"/>
                  </a:lnTo>
                  <a:lnTo>
                    <a:pt x="1512" y="456"/>
                  </a:lnTo>
                  <a:lnTo>
                    <a:pt x="1516" y="460"/>
                  </a:lnTo>
                  <a:lnTo>
                    <a:pt x="1520" y="465"/>
                  </a:lnTo>
                  <a:lnTo>
                    <a:pt x="1522" y="470"/>
                  </a:lnTo>
                  <a:lnTo>
                    <a:pt x="1528" y="483"/>
                  </a:lnTo>
                  <a:lnTo>
                    <a:pt x="1525" y="496"/>
                  </a:lnTo>
                  <a:lnTo>
                    <a:pt x="1520" y="509"/>
                  </a:lnTo>
                  <a:lnTo>
                    <a:pt x="1516" y="523"/>
                  </a:lnTo>
                  <a:lnTo>
                    <a:pt x="1512" y="530"/>
                  </a:lnTo>
                  <a:lnTo>
                    <a:pt x="1505" y="538"/>
                  </a:lnTo>
                  <a:lnTo>
                    <a:pt x="1499" y="544"/>
                  </a:lnTo>
                  <a:lnTo>
                    <a:pt x="1493" y="553"/>
                  </a:lnTo>
                  <a:lnTo>
                    <a:pt x="1490" y="561"/>
                  </a:lnTo>
                  <a:lnTo>
                    <a:pt x="1489" y="569"/>
                  </a:lnTo>
                  <a:lnTo>
                    <a:pt x="1491" y="578"/>
                  </a:lnTo>
                  <a:lnTo>
                    <a:pt x="1497" y="588"/>
                  </a:lnTo>
                  <a:lnTo>
                    <a:pt x="1499" y="601"/>
                  </a:lnTo>
                  <a:lnTo>
                    <a:pt x="1498" y="614"/>
                  </a:lnTo>
                  <a:lnTo>
                    <a:pt x="1496" y="626"/>
                  </a:lnTo>
                  <a:lnTo>
                    <a:pt x="1493" y="638"/>
                  </a:lnTo>
                  <a:lnTo>
                    <a:pt x="1491" y="646"/>
                  </a:lnTo>
                  <a:lnTo>
                    <a:pt x="1489" y="654"/>
                  </a:lnTo>
                  <a:lnTo>
                    <a:pt x="1485" y="661"/>
                  </a:lnTo>
                  <a:lnTo>
                    <a:pt x="1481" y="668"/>
                  </a:lnTo>
                  <a:lnTo>
                    <a:pt x="1475" y="675"/>
                  </a:lnTo>
                  <a:lnTo>
                    <a:pt x="1469" y="680"/>
                  </a:lnTo>
                  <a:lnTo>
                    <a:pt x="1461" y="684"/>
                  </a:lnTo>
                  <a:lnTo>
                    <a:pt x="1453" y="687"/>
                  </a:lnTo>
                  <a:lnTo>
                    <a:pt x="1444" y="691"/>
                  </a:lnTo>
                  <a:close/>
                </a:path>
              </a:pathLst>
            </a:custGeom>
            <a:solidFill>
              <a:srgbClr val="2F9D63"/>
            </a:solidFill>
            <a:ln w="9525">
              <a:noFill/>
              <a:round/>
              <a:headEnd/>
              <a:tailEnd/>
            </a:ln>
          </p:spPr>
          <p:txBody>
            <a:bodyPr/>
            <a:lstStyle/>
            <a:p>
              <a:endParaRPr lang="de-DE"/>
            </a:p>
          </p:txBody>
        </p:sp>
        <p:pic>
          <p:nvPicPr>
            <p:cNvPr id="2082" name="Picture 34" descr="ME_la4cS"/>
            <p:cNvPicPr>
              <a:picLocks noChangeAspect="1" noChangeArrowheads="1"/>
            </p:cNvPicPr>
            <p:nvPr userDrawn="1"/>
          </p:nvPicPr>
          <p:blipFill>
            <a:blip r:embed="rId13" cstate="print"/>
            <a:srcRect/>
            <a:stretch>
              <a:fillRect/>
            </a:stretch>
          </p:blipFill>
          <p:spPr bwMode="auto">
            <a:xfrm>
              <a:off x="200" y="80"/>
              <a:ext cx="1200" cy="168"/>
            </a:xfrm>
            <a:prstGeom prst="rect">
              <a:avLst/>
            </a:prstGeom>
            <a:noFill/>
          </p:spPr>
        </p:pic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0" r:id="rId1"/>
    <p:sldLayoutId id="2147483651" r:id="rId2"/>
    <p:sldLayoutId id="2147483652" r:id="rId3"/>
    <p:sldLayoutId id="2147483653" r:id="rId4"/>
    <p:sldLayoutId id="2147483654" r:id="rId5"/>
    <p:sldLayoutId id="2147483655" r:id="rId6"/>
    <p:sldLayoutId id="2147483656" r:id="rId7"/>
    <p:sldLayoutId id="2147483657" r:id="rId8"/>
    <p:sldLayoutId id="2147483658" r:id="rId9"/>
    <p:sldLayoutId id="2147483659" r:id="rId10"/>
    <p:sldLayoutId id="2147483660" r:id="rId11"/>
  </p:sldLayoutIdLst>
  <p:txStyles>
    <p:titleStyle>
      <a:lvl1pPr algn="l" rtl="0" eaLnBrk="1" fontAlgn="base" hangingPunct="1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1" fontAlgn="base" hangingPunct="1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</a:defRPr>
      </a:lvl2pPr>
      <a:lvl3pPr algn="l" rtl="0" eaLnBrk="1" fontAlgn="base" hangingPunct="1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</a:defRPr>
      </a:lvl3pPr>
      <a:lvl4pPr algn="l" rtl="0" eaLnBrk="1" fontAlgn="base" hangingPunct="1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</a:defRPr>
      </a:lvl4pPr>
      <a:lvl5pPr algn="l" rtl="0" eaLnBrk="1" fontAlgn="base" hangingPunct="1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</a:defRPr>
      </a:lvl5pPr>
      <a:lvl6pPr marL="457200" algn="l" rtl="0" eaLnBrk="1" fontAlgn="base" hangingPunct="1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</a:defRPr>
      </a:lvl6pPr>
      <a:lvl7pPr marL="914400" algn="l" rtl="0" eaLnBrk="1" fontAlgn="base" hangingPunct="1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</a:defRPr>
      </a:lvl7pPr>
      <a:lvl8pPr marL="1371600" algn="l" rtl="0" eaLnBrk="1" fontAlgn="base" hangingPunct="1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</a:defRPr>
      </a:lvl8pPr>
      <a:lvl9pPr marL="1828800" algn="l" rtl="0" eaLnBrk="1" fontAlgn="base" hangingPunct="1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lr>
          <a:schemeClr val="accent1"/>
        </a:buClr>
        <a:buSzPct val="70000"/>
        <a:buFont typeface="Monotype Sorts" pitchFamily="2" charset="2"/>
        <a:buChar char="n"/>
        <a:defRPr kumimoji="1"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har char="–"/>
        <a:defRPr kumimoji="1" sz="2800">
          <a:solidFill>
            <a:schemeClr val="tx1"/>
          </a:solidFill>
          <a:latin typeface="+mn-lt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har char="•"/>
        <a:defRPr kumimoji="1" sz="2400">
          <a:solidFill>
            <a:schemeClr val="tx1"/>
          </a:solidFill>
          <a:latin typeface="+mn-lt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har char="–"/>
        <a:defRPr kumimoji="1" sz="2000">
          <a:solidFill>
            <a:schemeClr val="tx1"/>
          </a:solidFill>
          <a:latin typeface="+mn-lt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</a:defRPr>
      </a:lvl9pPr>
    </p:bodyStyle>
    <p:otherStyle>
      <a:defPPr>
        <a:defRPr lang="de-D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
<Relationships xmlns="http://schemas.openxmlformats.org/package/2006/relationships">
	<Relationship Id="rId2" Type="http://schemas.openxmlformats.org/officeDocument/2006/relationships/hyperlink" Target="http://?" TargetMode="External"/>
	<Relationship Id="rId1" Type="http://schemas.openxmlformats.org/officeDocument/2006/relationships/slideLayout" Target="../slideLayouts/slideLayout2.xml"/>
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>
          <a:xfrm>
            <a:off x="609600" y="609600"/>
            <a:ext cx="8335963" cy="803176"/>
          </a:xfrm>
        </p:spPr>
        <p:txBody>
          <a:bodyPr/>
          <a:lstStyle/>
          <a:p>
            <a:r>
              <a:rPr lang="de-DE" sz="4000" dirty="0" smtClean="0"/>
              <a:t>Schuleingangsuntersuchung</a:t>
            </a:r>
            <a:endParaRPr lang="de-DE" sz="4000" dirty="0"/>
          </a:p>
        </p:txBody>
      </p:sp>
      <p:sp>
        <p:nvSpPr>
          <p:cNvPr id="51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91312" y="1440232"/>
            <a:ext cx="8335963" cy="4752528"/>
          </a:xfrm>
        </p:spPr>
        <p:txBody>
          <a:bodyPr/>
          <a:lstStyle/>
          <a:p>
            <a:r>
              <a:rPr lang="de-DE" sz="2400" dirty="0" smtClean="0"/>
              <a:t>Durch das Gesundheitsamt</a:t>
            </a:r>
          </a:p>
          <a:p>
            <a:r>
              <a:rPr lang="de-DE" sz="2400" dirty="0" smtClean="0"/>
              <a:t>Kontakt: </a:t>
            </a:r>
            <a:r>
              <a:rPr lang="de-DE" sz="2400" dirty="0" smtClean="0">
							</a:rPr>
              <a:t>kga-hilden@kreis-mettmann.de</a:t>
            </a:r>
            <a:r>
              <a:rPr lang="de-DE" sz="2400" dirty="0" smtClean="0"/>
              <a:t> </a:t>
            </a:r>
          </a:p>
          <a:p>
            <a:r>
              <a:rPr lang="de-DE" sz="2400" dirty="0" smtClean="0"/>
              <a:t>In der Kirchhofstraße 33, neben der Polizei</a:t>
            </a:r>
          </a:p>
          <a:p>
            <a:r>
              <a:rPr lang="de-DE" sz="2400" dirty="0" smtClean="0"/>
              <a:t>Es erfolgt eine schriftliche Einladung ca. 2-4 Wochen </a:t>
            </a:r>
            <a:r>
              <a:rPr lang="de-DE" sz="2400" dirty="0" smtClean="0"/>
              <a:t>vorher</a:t>
            </a:r>
          </a:p>
          <a:p>
            <a:r>
              <a:rPr lang="de-DE" sz="2400" dirty="0"/>
              <a:t>Zeitraum: August/September – ca. </a:t>
            </a:r>
            <a:r>
              <a:rPr lang="de-DE" sz="2400" dirty="0" smtClean="0"/>
              <a:t>Mai/Juni</a:t>
            </a:r>
            <a:endParaRPr lang="de-DE" sz="2400" dirty="0" smtClean="0"/>
          </a:p>
          <a:p>
            <a:r>
              <a:rPr lang="de-DE" sz="2400" dirty="0" smtClean="0"/>
              <a:t>Untersuchung in Begleitung eines Elternteils</a:t>
            </a:r>
          </a:p>
          <a:p>
            <a:r>
              <a:rPr lang="de-DE" sz="2400" dirty="0" smtClean="0"/>
              <a:t>Bitte bringen Sie alle medizinisch relevanten </a:t>
            </a:r>
            <a:r>
              <a:rPr lang="de-DE" sz="2400" dirty="0" smtClean="0"/>
              <a:t>Berichte, den ausgefüllten Anamnesebogen, das </a:t>
            </a:r>
            <a:r>
              <a:rPr lang="de-DE" sz="2400" dirty="0" smtClean="0"/>
              <a:t>gelbe Vorsorgeheft und den Impfpass </a:t>
            </a:r>
            <a:r>
              <a:rPr lang="de-DE" sz="2400" dirty="0" smtClean="0"/>
              <a:t>mit</a:t>
            </a:r>
            <a:endParaRPr lang="de-DE" sz="2000" dirty="0" smtClean="0">
              <a:solidFill>
                <a:srgbClr val="FF0000"/>
              </a:solidFill>
            </a:endParaRPr>
          </a:p>
          <a:p>
            <a:pPr>
              <a:buNone/>
            </a:pPr>
            <a:r>
              <a:rPr lang="de-DE" sz="2000" dirty="0" smtClean="0">
                <a:solidFill>
                  <a:srgbClr val="FF0000"/>
                </a:solidFill>
              </a:rPr>
              <a:t>Gesetzlich </a:t>
            </a:r>
            <a:r>
              <a:rPr lang="de-DE" sz="2000" dirty="0" smtClean="0">
                <a:solidFill>
                  <a:srgbClr val="FF0000"/>
                </a:solidFill>
              </a:rPr>
              <a:t>vorgeschriebene Pflichtuntersuchung</a:t>
            </a:r>
            <a:endParaRPr lang="de-DE" sz="2000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Schuleingangsuntersuchung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e-DE" sz="2800" dirty="0"/>
              <a:t>Untersuchungsgang der speziell für die Schuleingangsuntersuchung entwickelt </a:t>
            </a:r>
            <a:r>
              <a:rPr lang="de-DE" sz="2800" dirty="0" smtClean="0"/>
              <a:t>wurde</a:t>
            </a:r>
          </a:p>
          <a:p>
            <a:endParaRPr lang="de-DE" sz="2800" dirty="0"/>
          </a:p>
          <a:p>
            <a:r>
              <a:rPr lang="de-DE" sz="2800" dirty="0"/>
              <a:t>Im Auftrag des Landeszentrums Gesundheit </a:t>
            </a:r>
            <a:r>
              <a:rPr lang="de-DE" sz="2800" dirty="0" smtClean="0"/>
              <a:t>NRW</a:t>
            </a:r>
          </a:p>
          <a:p>
            <a:endParaRPr lang="de-DE" sz="2800" dirty="0"/>
          </a:p>
          <a:p>
            <a:r>
              <a:rPr lang="de-DE" sz="2800" dirty="0" smtClean="0"/>
              <a:t>Standardisierte Untersuchung zur Erfassung des Entwicklungsstandes</a:t>
            </a:r>
          </a:p>
          <a:p>
            <a:pPr>
              <a:buNone/>
            </a:pPr>
            <a:endParaRPr lang="de-DE" sz="2800" dirty="0" smtClean="0"/>
          </a:p>
          <a:p>
            <a:endParaRPr lang="de-DE" sz="28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z="3100" dirty="0" smtClean="0"/>
              <a:t>Primäre Ziele der Schuleingangsuntersuchung</a:t>
            </a:r>
            <a:endParaRPr lang="de-DE" sz="3100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609600" y="1700808"/>
            <a:ext cx="8335963" cy="4752528"/>
          </a:xfrm>
        </p:spPr>
        <p:txBody>
          <a:bodyPr/>
          <a:lstStyle/>
          <a:p>
            <a:r>
              <a:rPr lang="de-DE" sz="2800" dirty="0" smtClean="0"/>
              <a:t>Erkennen von Risikofaktoren für zukünftige schulische Schwierigkeiten</a:t>
            </a:r>
          </a:p>
          <a:p>
            <a:pPr>
              <a:buNone/>
            </a:pPr>
            <a:endParaRPr lang="de-DE" sz="2800" dirty="0" smtClean="0"/>
          </a:p>
          <a:p>
            <a:r>
              <a:rPr lang="de-DE" sz="2800" dirty="0" smtClean="0"/>
              <a:t>Anregung spezieller Förder- und Therapiemaßnahmen um ein schulisches Scheitern zu verhindern, besonders auch noch vorschulisch</a:t>
            </a:r>
          </a:p>
          <a:p>
            <a:endParaRPr lang="de-DE" sz="2800" dirty="0" smtClean="0"/>
          </a:p>
          <a:p>
            <a:r>
              <a:rPr lang="de-DE" sz="2800" dirty="0" smtClean="0"/>
              <a:t>Wir sind „medizinische Dolmetscher“ für die Schule bezüglich Erkrankungen</a:t>
            </a:r>
            <a:endParaRPr lang="de-DE" sz="2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Schuleingangsuntersuchung	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de-DE" dirty="0" smtClean="0"/>
              <a:t>Überprüfung der körperlichen Entwicklung</a:t>
            </a:r>
          </a:p>
          <a:p>
            <a:pPr>
              <a:buNone/>
            </a:pPr>
            <a:endParaRPr lang="de-DE" dirty="0" smtClean="0"/>
          </a:p>
          <a:p>
            <a:r>
              <a:rPr lang="de-DE" dirty="0" smtClean="0"/>
              <a:t>Messung von Größe und Gewicht</a:t>
            </a:r>
          </a:p>
          <a:p>
            <a:r>
              <a:rPr lang="de-DE" dirty="0" smtClean="0"/>
              <a:t>Kurze ärztliche Untersuchung</a:t>
            </a:r>
          </a:p>
          <a:p>
            <a:r>
              <a:rPr lang="de-DE" dirty="0" smtClean="0"/>
              <a:t>Überprüfung der Bewegungsfähigkeit</a:t>
            </a:r>
            <a:endParaRPr lang="de-DE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Schuleingangsuntersuchung	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609600" y="1844824"/>
            <a:ext cx="8335963" cy="4680520"/>
          </a:xfrm>
        </p:spPr>
        <p:txBody>
          <a:bodyPr/>
          <a:lstStyle/>
          <a:p>
            <a:r>
              <a:rPr lang="de-DE" sz="2600" dirty="0" smtClean="0"/>
              <a:t>Überprüfung der visuellen Wahrnehmung</a:t>
            </a:r>
          </a:p>
          <a:p>
            <a:r>
              <a:rPr lang="de-DE" sz="2600" dirty="0" smtClean="0"/>
              <a:t>Diagnostik des Sehens</a:t>
            </a:r>
          </a:p>
          <a:p>
            <a:pPr>
              <a:buNone/>
            </a:pPr>
            <a:r>
              <a:rPr lang="de-DE" sz="2600" dirty="0"/>
              <a:t>	</a:t>
            </a:r>
            <a:r>
              <a:rPr lang="de-DE" sz="2600" dirty="0" smtClean="0"/>
              <a:t>	-Sehschärfe (Sehtest)</a:t>
            </a:r>
          </a:p>
          <a:p>
            <a:pPr>
              <a:buNone/>
            </a:pPr>
            <a:r>
              <a:rPr lang="de-DE" sz="2600" dirty="0"/>
              <a:t>	</a:t>
            </a:r>
            <a:r>
              <a:rPr lang="de-DE" sz="2600" dirty="0" smtClean="0"/>
              <a:t>	-räumliches Sehen</a:t>
            </a:r>
          </a:p>
          <a:p>
            <a:pPr>
              <a:buNone/>
            </a:pPr>
            <a:r>
              <a:rPr lang="de-DE" sz="2600" dirty="0"/>
              <a:t>	</a:t>
            </a:r>
            <a:r>
              <a:rPr lang="de-DE" sz="2600" dirty="0" smtClean="0"/>
              <a:t>	-Farbensehen</a:t>
            </a:r>
          </a:p>
          <a:p>
            <a:r>
              <a:rPr lang="de-DE" sz="2600" dirty="0" smtClean="0"/>
              <a:t>Diagnostik der visuellen Informationsverarbeitung</a:t>
            </a:r>
          </a:p>
          <a:p>
            <a:pPr>
              <a:buNone/>
            </a:pPr>
            <a:r>
              <a:rPr lang="de-DE" sz="2600" dirty="0"/>
              <a:t>	</a:t>
            </a:r>
            <a:r>
              <a:rPr lang="de-DE" sz="2600" dirty="0" smtClean="0"/>
              <a:t>	-Erfassen räumlicher Beziehungen</a:t>
            </a:r>
          </a:p>
          <a:p>
            <a:pPr>
              <a:buNone/>
            </a:pPr>
            <a:r>
              <a:rPr lang="de-DE" sz="2600" dirty="0"/>
              <a:t>	</a:t>
            </a:r>
            <a:r>
              <a:rPr lang="de-DE" sz="2600" dirty="0" smtClean="0"/>
              <a:t>	-Erfassen von kleinen Unterschieden, ähnlichen </a:t>
            </a:r>
          </a:p>
          <a:p>
            <a:pPr>
              <a:buNone/>
            </a:pPr>
            <a:r>
              <a:rPr lang="de-DE" sz="2600" dirty="0"/>
              <a:t>	</a:t>
            </a:r>
            <a:r>
              <a:rPr lang="de-DE" sz="2600" dirty="0" smtClean="0"/>
              <a:t>	  Formen, bestimmten Strukturen</a:t>
            </a:r>
            <a:endParaRPr lang="de-DE" sz="2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Schuleingangsuntersuchung	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e-DE" sz="2800" dirty="0" smtClean="0"/>
              <a:t>Überprüfung der auditiven Wahrnehmung</a:t>
            </a:r>
          </a:p>
          <a:p>
            <a:pPr lvl="1"/>
            <a:endParaRPr lang="de-DE" sz="2400" dirty="0" smtClean="0"/>
          </a:p>
          <a:p>
            <a:pPr lvl="1"/>
            <a:r>
              <a:rPr lang="de-DE" sz="2400" dirty="0" smtClean="0"/>
              <a:t>Diagnostik des Hörens = Hörtest</a:t>
            </a:r>
          </a:p>
          <a:p>
            <a:pPr lvl="1">
              <a:buNone/>
            </a:pPr>
            <a:endParaRPr lang="de-DE" sz="2400" dirty="0" smtClean="0"/>
          </a:p>
          <a:p>
            <a:pPr lvl="1"/>
            <a:r>
              <a:rPr lang="de-DE" sz="2400" dirty="0" smtClean="0"/>
              <a:t>Überprüfung der auditiven bzw. sprachlichen Informationsverarbeitung</a:t>
            </a:r>
          </a:p>
          <a:p>
            <a:pPr lvl="2"/>
            <a:r>
              <a:rPr lang="de-DE" sz="2000" dirty="0" smtClean="0"/>
              <a:t>akustische Merkfähigkeit</a:t>
            </a:r>
          </a:p>
          <a:p>
            <a:pPr lvl="2"/>
            <a:r>
              <a:rPr lang="de-DE" sz="2000" dirty="0" smtClean="0"/>
              <a:t>Unterscheidung einzelner Laute, einzelner Silben</a:t>
            </a:r>
            <a:endParaRPr lang="de-DE" sz="2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Schuleingangsuntersuchung	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e-DE" sz="2800" dirty="0" smtClean="0"/>
              <a:t>Überprüfung der Grobmotorik</a:t>
            </a:r>
          </a:p>
          <a:p>
            <a:pPr>
              <a:buNone/>
            </a:pPr>
            <a:r>
              <a:rPr lang="de-DE" dirty="0"/>
              <a:t>	</a:t>
            </a:r>
            <a:r>
              <a:rPr lang="de-DE" dirty="0" smtClean="0"/>
              <a:t>	</a:t>
            </a:r>
            <a:r>
              <a:rPr lang="de-DE" sz="2400" dirty="0" smtClean="0"/>
              <a:t>-z.B. Hüpfen</a:t>
            </a:r>
          </a:p>
          <a:p>
            <a:endParaRPr lang="de-DE" dirty="0"/>
          </a:p>
          <a:p>
            <a:r>
              <a:rPr lang="de-DE" sz="2800" dirty="0" smtClean="0"/>
              <a:t>Feinmotorik</a:t>
            </a:r>
          </a:p>
          <a:p>
            <a:pPr>
              <a:buNone/>
            </a:pPr>
            <a:r>
              <a:rPr lang="de-DE" dirty="0" smtClean="0"/>
              <a:t>		-</a:t>
            </a:r>
            <a:r>
              <a:rPr lang="de-DE" sz="2400" dirty="0" smtClean="0"/>
              <a:t>Geschicklichkeit beim Malen</a:t>
            </a:r>
          </a:p>
          <a:p>
            <a:pPr>
              <a:buNone/>
            </a:pPr>
            <a:r>
              <a:rPr lang="de-DE" sz="2400" dirty="0" smtClean="0"/>
              <a:t>		-</a:t>
            </a:r>
            <a:r>
              <a:rPr lang="de-DE" sz="2400" dirty="0" err="1" smtClean="0"/>
              <a:t>Händigkeit</a:t>
            </a:r>
            <a:r>
              <a:rPr lang="de-DE" sz="2400" dirty="0" smtClean="0"/>
              <a:t> (Linkshänder-Beratung)</a:t>
            </a:r>
          </a:p>
          <a:p>
            <a:pPr>
              <a:buNone/>
            </a:pPr>
            <a:r>
              <a:rPr lang="de-DE" sz="2400" dirty="0" smtClean="0"/>
              <a:t>		-Stiftführung</a:t>
            </a:r>
            <a:endParaRPr lang="de-DE" sz="2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Schuleingangsuntersuchung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e-DE" sz="2800" dirty="0" smtClean="0"/>
              <a:t>Überprüfung der Sprache</a:t>
            </a:r>
          </a:p>
          <a:p>
            <a:pPr lvl="1"/>
            <a:r>
              <a:rPr lang="de-DE" sz="2400" dirty="0" smtClean="0"/>
              <a:t>Weitgehend fehlerfreie Aussprache sämtlicher Laute und Lautverbindungen</a:t>
            </a:r>
          </a:p>
          <a:p>
            <a:pPr lvl="1"/>
            <a:r>
              <a:rPr lang="de-DE" sz="2400" dirty="0" smtClean="0"/>
              <a:t>Altersentsprechender Wortschatz</a:t>
            </a:r>
          </a:p>
          <a:p>
            <a:pPr lvl="1"/>
            <a:r>
              <a:rPr lang="de-DE" sz="2400" dirty="0" smtClean="0"/>
              <a:t>Strukturiertes Erzählen</a:t>
            </a:r>
          </a:p>
          <a:p>
            <a:pPr lvl="1"/>
            <a:r>
              <a:rPr lang="de-DE" sz="2400" dirty="0" smtClean="0"/>
              <a:t>Kaum Grammatikfehler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Schuleingangsuntersuchung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e-DE" sz="2800" dirty="0" smtClean="0"/>
              <a:t>Überprüfung des Mengen und Zahlenvorwissens</a:t>
            </a:r>
          </a:p>
          <a:p>
            <a:pPr>
              <a:buNone/>
            </a:pPr>
            <a:endParaRPr lang="de-DE" sz="2800" dirty="0" smtClean="0"/>
          </a:p>
          <a:p>
            <a:r>
              <a:rPr lang="de-DE" sz="2800" dirty="0" smtClean="0"/>
              <a:t>Überprüfung der altersgemäßen Konzentrationsfähigkeit</a:t>
            </a:r>
          </a:p>
          <a:p>
            <a:pPr>
              <a:buNone/>
            </a:pPr>
            <a:endParaRPr lang="de-DE" sz="2800" dirty="0" smtClean="0"/>
          </a:p>
          <a:p>
            <a:r>
              <a:rPr lang="de-DE" sz="2800" dirty="0" smtClean="0"/>
              <a:t>Überprüfung der kognitiven Fähigkeit</a:t>
            </a:r>
            <a:endParaRPr lang="de-DE" sz="2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de-DE" dirty="0" smtClean="0"/>
              <a:t>Schuleingangsuntersuchung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>
          <a:xfrm>
            <a:off x="609600" y="2924944"/>
            <a:ext cx="8335963" cy="3171056"/>
          </a:xfrm>
        </p:spPr>
        <p:txBody>
          <a:bodyPr/>
          <a:lstStyle/>
          <a:p>
            <a:endParaRPr lang="de-DE" sz="2600" dirty="0" smtClean="0"/>
          </a:p>
          <a:p>
            <a:r>
              <a:rPr lang="de-DE" sz="2600" dirty="0" smtClean="0"/>
              <a:t>Gespräch mit den Eltern über Fördermöglichkeiten</a:t>
            </a:r>
          </a:p>
          <a:p>
            <a:endParaRPr lang="de-DE" sz="2600" dirty="0" smtClean="0"/>
          </a:p>
          <a:p>
            <a:r>
              <a:rPr lang="de-DE" sz="2600" dirty="0" smtClean="0"/>
              <a:t>Kontaktaufnahme zu Erzieher/in, Schule, Therapeuten und Ärzten</a:t>
            </a:r>
          </a:p>
          <a:p>
            <a:endParaRPr lang="de-DE" sz="2600" dirty="0" smtClean="0"/>
          </a:p>
          <a:p>
            <a:r>
              <a:rPr lang="de-DE" sz="2600" dirty="0" smtClean="0"/>
              <a:t>Schriftliche Empfehlung zur Förderung in der Schule</a:t>
            </a:r>
            <a:endParaRPr lang="de-DE" sz="2600" dirty="0"/>
          </a:p>
        </p:txBody>
      </p:sp>
      <p:sp>
        <p:nvSpPr>
          <p:cNvPr id="4" name="Text Box 4"/>
          <p:cNvSpPr txBox="1">
            <a:spLocks noChangeArrowheads="1"/>
          </p:cNvSpPr>
          <p:nvPr/>
        </p:nvSpPr>
        <p:spPr bwMode="auto">
          <a:xfrm>
            <a:off x="899592" y="1700808"/>
            <a:ext cx="7581900" cy="1341906"/>
          </a:xfrm>
          <a:prstGeom prst="rect">
            <a:avLst/>
          </a:prstGeom>
          <a:solidFill>
            <a:schemeClr val="accent1">
              <a:alpha val="18039"/>
            </a:schemeClr>
          </a:solidFill>
          <a:ln w="9525" algn="ctr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342900" indent="-342900" algn="ctr">
              <a:lnSpc>
                <a:spcPct val="90000"/>
              </a:lnSpc>
              <a:spcBef>
                <a:spcPct val="20000"/>
              </a:spcBef>
            </a:pPr>
            <a:r>
              <a:rPr lang="de-DE" sz="2800" dirty="0">
                <a:latin typeface="Arial Unicode MS" pitchFamily="34" charset="-128"/>
              </a:rPr>
              <a:t>Was passiert, wenn bei der Untersuchung </a:t>
            </a:r>
            <a:r>
              <a:rPr lang="de-DE" sz="2800" dirty="0" smtClean="0">
                <a:latin typeface="Arial Unicode MS" pitchFamily="34" charset="-128"/>
              </a:rPr>
              <a:t>Auffälligkeiten/Besonderheiten</a:t>
            </a:r>
          </a:p>
          <a:p>
            <a:pPr marL="342900" indent="-342900" algn="ctr">
              <a:lnSpc>
                <a:spcPct val="90000"/>
              </a:lnSpc>
              <a:spcBef>
                <a:spcPct val="20000"/>
              </a:spcBef>
            </a:pPr>
            <a:r>
              <a:rPr lang="de-DE" sz="2800" dirty="0" smtClean="0">
                <a:latin typeface="Arial Unicode MS" pitchFamily="34" charset="-128"/>
              </a:rPr>
              <a:t> </a:t>
            </a:r>
            <a:r>
              <a:rPr lang="de-DE" sz="2800" dirty="0">
                <a:latin typeface="Arial Unicode MS" pitchFamily="34" charset="-128"/>
              </a:rPr>
              <a:t>festgestellt werden?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de-DE" dirty="0"/>
          </a:p>
        </p:txBody>
      </p:sp>
      <p:sp>
        <p:nvSpPr>
          <p:cNvPr id="5" name="Rechteck 4"/>
          <p:cNvSpPr/>
          <p:nvPr/>
        </p:nvSpPr>
        <p:spPr>
          <a:xfrm>
            <a:off x="611560" y="2708920"/>
            <a:ext cx="3024336" cy="1015663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r>
              <a:rPr lang="de-DE" sz="3000" b="1" dirty="0">
                <a:solidFill>
                  <a:schemeClr val="accent1"/>
                </a:solidFill>
                <a:latin typeface="Arial" charset="0"/>
                <a:cs typeface="Arial" charset="0"/>
              </a:rPr>
              <a:t>Schulärztliche</a:t>
            </a:r>
            <a:br>
              <a:rPr lang="de-DE" sz="3000" b="1" dirty="0">
                <a:solidFill>
                  <a:schemeClr val="accent1"/>
                </a:solidFill>
                <a:latin typeface="Arial" charset="0"/>
                <a:cs typeface="Arial" charset="0"/>
              </a:rPr>
            </a:br>
            <a:r>
              <a:rPr lang="de-DE" sz="3000" b="1" dirty="0" smtClean="0">
                <a:solidFill>
                  <a:schemeClr val="accent1"/>
                </a:solidFill>
                <a:latin typeface="Arial" charset="0"/>
                <a:cs typeface="Arial" charset="0"/>
              </a:rPr>
              <a:t>Stellungnahme</a:t>
            </a:r>
            <a:endParaRPr lang="de-DE" sz="3000" dirty="0">
              <a:solidFill>
                <a:schemeClr val="accent1"/>
              </a:solidFill>
            </a:endParaRPr>
          </a:p>
        </p:txBody>
      </p:sp>
      <p:sp>
        <p:nvSpPr>
          <p:cNvPr id="8" name="Inhaltsplatzhalter 7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de-DE" dirty="0"/>
          </a:p>
        </p:txBody>
      </p:sp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267744" y="308595"/>
            <a:ext cx="4513448" cy="654940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 smtClean="0"/>
              <a:t>Vorzeitige Einschulung</a:t>
            </a:r>
            <a:endParaRPr lang="de-DE" dirty="0"/>
          </a:p>
        </p:txBody>
      </p:sp>
      <p:sp>
        <p:nvSpPr>
          <p:cNvPr id="3" name="Inhaltsplatzhalt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e-DE" sz="2800" dirty="0" smtClean="0"/>
              <a:t>Gesprächskontakt zur Erzieher/in</a:t>
            </a:r>
          </a:p>
          <a:p>
            <a:r>
              <a:rPr lang="de-DE" sz="2800" dirty="0" smtClean="0"/>
              <a:t>Je jünger ein Kind ist, umso überdurchschnittlicher sollten seine Fähigkeiten sein</a:t>
            </a:r>
          </a:p>
          <a:p>
            <a:r>
              <a:rPr lang="de-DE" sz="2800" dirty="0" smtClean="0"/>
              <a:t>Auch die emotionale Reife ist entscheidend</a:t>
            </a:r>
          </a:p>
          <a:p>
            <a:r>
              <a:rPr lang="de-DE" sz="2800" dirty="0" smtClean="0"/>
              <a:t>Auch andere Möglichkeiten einer Förderung sind möglich z.B. Musikinstrument erlernen</a:t>
            </a:r>
          </a:p>
          <a:p>
            <a:r>
              <a:rPr lang="de-DE" sz="2800" dirty="0" smtClean="0"/>
              <a:t>Untersuchung findet im Januar statt</a:t>
            </a:r>
            <a:endParaRPr lang="de-DE" sz="2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Power-Point-Vorlage">
  <a:themeElements>
    <a:clrScheme name="Standarddesign 2">
      <a:dk1>
        <a:srgbClr val="000000"/>
      </a:dk1>
      <a:lt1>
        <a:srgbClr val="FFFFFF"/>
      </a:lt1>
      <a:dk2>
        <a:srgbClr val="003366"/>
      </a:dk2>
      <a:lt2>
        <a:srgbClr val="5490A8"/>
      </a:lt2>
      <a:accent1>
        <a:srgbClr val="0099CC"/>
      </a:accent1>
      <a:accent2>
        <a:srgbClr val="3366CC"/>
      </a:accent2>
      <a:accent3>
        <a:srgbClr val="FFFFFF"/>
      </a:accent3>
      <a:accent4>
        <a:srgbClr val="000000"/>
      </a:accent4>
      <a:accent5>
        <a:srgbClr val="AACAE2"/>
      </a:accent5>
      <a:accent6>
        <a:srgbClr val="2D5CB9"/>
      </a:accent6>
      <a:hlink>
        <a:srgbClr val="99CCFF"/>
      </a:hlink>
      <a:folHlink>
        <a:srgbClr val="E1E1B7"/>
      </a:folHlink>
    </a:clrScheme>
    <a:fontScheme name="Standard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Standarddesign 1">
        <a:dk1>
          <a:srgbClr val="5490A8"/>
        </a:dk1>
        <a:lt1>
          <a:srgbClr val="DDDDDD"/>
        </a:lt1>
        <a:dk2>
          <a:srgbClr val="00172E"/>
        </a:dk2>
        <a:lt2>
          <a:srgbClr val="CCECFF"/>
        </a:lt2>
        <a:accent1>
          <a:srgbClr val="0099CC"/>
        </a:accent1>
        <a:accent2>
          <a:srgbClr val="3366CC"/>
        </a:accent2>
        <a:accent3>
          <a:srgbClr val="AAABAD"/>
        </a:accent3>
        <a:accent4>
          <a:srgbClr val="BDBDBD"/>
        </a:accent4>
        <a:accent5>
          <a:srgbClr val="AACAE2"/>
        </a:accent5>
        <a:accent6>
          <a:srgbClr val="2D5CB9"/>
        </a:accent6>
        <a:hlink>
          <a:srgbClr val="99CCFF"/>
        </a:hlink>
        <a:folHlink>
          <a:srgbClr val="E1E1B7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Standarddesign 2">
        <a:dk1>
          <a:srgbClr val="000000"/>
        </a:dk1>
        <a:lt1>
          <a:srgbClr val="FFFFFF"/>
        </a:lt1>
        <a:dk2>
          <a:srgbClr val="003366"/>
        </a:dk2>
        <a:lt2>
          <a:srgbClr val="5490A8"/>
        </a:lt2>
        <a:accent1>
          <a:srgbClr val="0099CC"/>
        </a:accent1>
        <a:accent2>
          <a:srgbClr val="3366CC"/>
        </a:accent2>
        <a:accent3>
          <a:srgbClr val="FFFFFF"/>
        </a:accent3>
        <a:accent4>
          <a:srgbClr val="000000"/>
        </a:accent4>
        <a:accent5>
          <a:srgbClr val="AACAE2"/>
        </a:accent5>
        <a:accent6>
          <a:srgbClr val="2D5CB9"/>
        </a:accent6>
        <a:hlink>
          <a:srgbClr val="99CCFF"/>
        </a:hlink>
        <a:folHlink>
          <a:srgbClr val="E1E1B7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andarddesign 3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andarddesign 4">
        <a:dk1>
          <a:srgbClr val="000000"/>
        </a:dk1>
        <a:lt1>
          <a:srgbClr val="FFFFFF"/>
        </a:lt1>
        <a:dk2>
          <a:srgbClr val="666633"/>
        </a:dk2>
        <a:lt2>
          <a:srgbClr val="908A6C"/>
        </a:lt2>
        <a:accent1>
          <a:srgbClr val="808000"/>
        </a:accent1>
        <a:accent2>
          <a:srgbClr val="996633"/>
        </a:accent2>
        <a:accent3>
          <a:srgbClr val="FFFFFF"/>
        </a:accent3>
        <a:accent4>
          <a:srgbClr val="000000"/>
        </a:accent4>
        <a:accent5>
          <a:srgbClr val="C0C0AA"/>
        </a:accent5>
        <a:accent6>
          <a:srgbClr val="8A5C2D"/>
        </a:accent6>
        <a:hlink>
          <a:srgbClr val="CCCC00"/>
        </a:hlink>
        <a:folHlink>
          <a:srgbClr val="D6DE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andarddesign 5">
        <a:dk1>
          <a:srgbClr val="000000"/>
        </a:dk1>
        <a:lt1>
          <a:srgbClr val="FFFFFF"/>
        </a:lt1>
        <a:dk2>
          <a:srgbClr val="181848"/>
        </a:dk2>
        <a:lt2>
          <a:srgbClr val="656F97"/>
        </a:lt2>
        <a:accent1>
          <a:srgbClr val="6666FF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B8B8FF"/>
        </a:accent5>
        <a:accent6>
          <a:srgbClr val="2D2D8A"/>
        </a:accent6>
        <a:hlink>
          <a:srgbClr val="9A9ABC"/>
        </a:hlink>
        <a:folHlink>
          <a:srgbClr val="D2B6CE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andarddesign 6">
        <a:dk1>
          <a:srgbClr val="CC0066"/>
        </a:dk1>
        <a:lt1>
          <a:srgbClr val="FFFFFF"/>
        </a:lt1>
        <a:dk2>
          <a:srgbClr val="000000"/>
        </a:dk2>
        <a:lt2>
          <a:srgbClr val="CC0099"/>
        </a:lt2>
        <a:accent1>
          <a:srgbClr val="FF9900"/>
        </a:accent1>
        <a:accent2>
          <a:srgbClr val="CC6600"/>
        </a:accent2>
        <a:accent3>
          <a:srgbClr val="AAAAAA"/>
        </a:accent3>
        <a:accent4>
          <a:srgbClr val="DADADA"/>
        </a:accent4>
        <a:accent5>
          <a:srgbClr val="FFCAAA"/>
        </a:accent5>
        <a:accent6>
          <a:srgbClr val="B95C00"/>
        </a:accent6>
        <a:hlink>
          <a:srgbClr val="009900"/>
        </a:hlink>
        <a:folHlink>
          <a:srgbClr val="A50021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Larissa-Design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Lariss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Lariss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Power-Point-Vorlage</Template>
  <TotalTime>0</TotalTime>
  <Words>349</Words>
  <Application>Microsoft Office PowerPoint</Application>
  <PresentationFormat>Bildschirmpräsentation (4:3)</PresentationFormat>
  <Paragraphs>81</Paragraphs>
  <Slides>12</Slides>
  <Notes>0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4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12</vt:i4>
      </vt:variant>
    </vt:vector>
  </HeadingPairs>
  <TitlesOfParts>
    <vt:vector size="17" baseType="lpstr">
      <vt:lpstr>Arial</vt:lpstr>
      <vt:lpstr>Arial Unicode MS</vt:lpstr>
      <vt:lpstr>Monotype Sorts</vt:lpstr>
      <vt:lpstr>Times New Roman</vt:lpstr>
      <vt:lpstr>Power-Point-Vorlage</vt:lpstr>
      <vt:lpstr>Schuleingangsuntersuchung</vt:lpstr>
      <vt:lpstr>Schuleingangsuntersuchung</vt:lpstr>
      <vt:lpstr>Primäre Ziele der Schuleingangsuntersuchung</vt:lpstr>
      <vt:lpstr>Schuleingangsuntersuchung </vt:lpstr>
      <vt:lpstr>Schuleingangsuntersuchung </vt:lpstr>
      <vt:lpstr>Schuleingangsuntersuchung </vt:lpstr>
      <vt:lpstr>Schuleingangsuntersuchung </vt:lpstr>
      <vt:lpstr>Schuleingangsuntersuchung</vt:lpstr>
      <vt:lpstr>Schuleingangsuntersuchung</vt:lpstr>
      <vt:lpstr>Schuleingangsuntersuchung</vt:lpstr>
      <vt:lpstr>PowerPoint-Präsentation</vt:lpstr>
      <vt:lpstr>Vorzeitige Einschulung</vt:lpstr>
    </vt:vector>
  </TitlesOfParts>
  <Company>Kreisverwaltung Mettmann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Schuleingangsuntersuchung</dc:title>
  <dc:creator>Jana Söhngen</dc:creator>
  <cp:lastModifiedBy>Jährling, Yvonne</cp:lastModifiedBy>
  <cp:revision>36</cp:revision>
  <dcterms:created xsi:type="dcterms:W3CDTF">2016-03-10T12:03:23Z</dcterms:created>
  <dcterms:modified xsi:type="dcterms:W3CDTF">2024-06-11T16:31:46Z</dcterms:modified>
</cp:coreProperties>
</file>